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2" r:id="rId2"/>
    <p:sldId id="257" r:id="rId3"/>
    <p:sldId id="256" r:id="rId4"/>
    <p:sldId id="259" r:id="rId5"/>
    <p:sldId id="261" r:id="rId6"/>
    <p:sldId id="267" r:id="rId7"/>
    <p:sldId id="268" r:id="rId8"/>
    <p:sldId id="263" r:id="rId9"/>
    <p:sldId id="273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ngyi Jiang" initials="SJ" lastIdx="2" clrIdx="0">
    <p:extLst>
      <p:ext uri="{19B8F6BF-5375-455C-9EA6-DF929625EA0E}">
        <p15:presenceInfo xmlns:p15="http://schemas.microsoft.com/office/powerpoint/2012/main" userId="6de805444a0869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CBADB-CEC5-43FA-A136-F40E720EB8EB}" v="4315" dt="2019-11-19T14:00:14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ngyi Jiang" userId="6de805444a086923" providerId="Windows Live" clId="Web-{5FEC878E-5776-4BCE-B479-600FB596F53E}"/>
    <pc:docChg chg="modSld">
      <pc:chgData name="Shengyi Jiang" userId="6de805444a086923" providerId="Windows Live" clId="Web-{5FEC878E-5776-4BCE-B479-600FB596F53E}" dt="2019-11-06T11:07:48.724" v="390" actId="14100"/>
      <pc:docMkLst>
        <pc:docMk/>
      </pc:docMkLst>
      <pc:sldChg chg="addSp delSp modSp">
        <pc:chgData name="Shengyi Jiang" userId="6de805444a086923" providerId="Windows Live" clId="Web-{5FEC878E-5776-4BCE-B479-600FB596F53E}" dt="2019-11-06T11:07:48.724" v="390" actId="14100"/>
        <pc:sldMkLst>
          <pc:docMk/>
          <pc:sldMk cId="3263928377" sldId="259"/>
        </pc:sldMkLst>
        <pc:spChg chg="add del mod">
          <ac:chgData name="Shengyi Jiang" userId="6de805444a086923" providerId="Windows Live" clId="Web-{5FEC878E-5776-4BCE-B479-600FB596F53E}" dt="2019-11-06T08:33:42.800" v="261" actId="20577"/>
          <ac:spMkLst>
            <pc:docMk/>
            <pc:sldMk cId="3263928377" sldId="259"/>
            <ac:spMk id="3" creationId="{6FED6CB0-9A49-4645-8346-85739F9C238C}"/>
          </ac:spMkLst>
        </pc:spChg>
        <pc:spChg chg="mod">
          <ac:chgData name="Shengyi Jiang" userId="6de805444a086923" providerId="Windows Live" clId="Web-{5FEC878E-5776-4BCE-B479-600FB596F53E}" dt="2019-11-06T11:07:48.724" v="390" actId="14100"/>
          <ac:spMkLst>
            <pc:docMk/>
            <pc:sldMk cId="3263928377" sldId="259"/>
            <ac:spMk id="19" creationId="{BAF7F1B7-B92D-446E-9DF7-D8976FF6A0D3}"/>
          </ac:spMkLst>
        </pc:spChg>
        <pc:cxnChg chg="add del mod">
          <ac:chgData name="Shengyi Jiang" userId="6de805444a086923" providerId="Windows Live" clId="Web-{5FEC878E-5776-4BCE-B479-600FB596F53E}" dt="2019-11-06T08:33:41.081" v="259"/>
          <ac:cxnSpMkLst>
            <pc:docMk/>
            <pc:sldMk cId="3263928377" sldId="259"/>
            <ac:cxnSpMk id="5" creationId="{A59F2475-F910-43BC-924B-F8741927B56E}"/>
          </ac:cxnSpMkLst>
        </pc:cxnChg>
      </pc:sldChg>
      <pc:sldChg chg="addCm">
        <pc:chgData name="Shengyi Jiang" userId="6de805444a086923" providerId="Windows Live" clId="Web-{5FEC878E-5776-4BCE-B479-600FB596F53E}" dt="2019-11-06T10:36:42.609" v="262"/>
        <pc:sldMkLst>
          <pc:docMk/>
          <pc:sldMk cId="3610008543" sldId="263"/>
        </pc:sldMkLst>
      </pc:sldChg>
      <pc:sldChg chg="addSp modSp">
        <pc:chgData name="Shengyi Jiang" userId="6de805444a086923" providerId="Windows Live" clId="Web-{5FEC878E-5776-4BCE-B479-600FB596F53E}" dt="2019-11-06T10:38:42.624" v="389" actId="14100"/>
        <pc:sldMkLst>
          <pc:docMk/>
          <pc:sldMk cId="577952179" sldId="272"/>
        </pc:sldMkLst>
        <pc:spChg chg="add mod">
          <ac:chgData name="Shengyi Jiang" userId="6de805444a086923" providerId="Windows Live" clId="Web-{5FEC878E-5776-4BCE-B479-600FB596F53E}" dt="2019-11-06T10:38:42.624" v="389" actId="14100"/>
          <ac:spMkLst>
            <pc:docMk/>
            <pc:sldMk cId="577952179" sldId="272"/>
            <ac:spMk id="2" creationId="{FE90AF98-8849-4AC5-9CA8-EF7467877049}"/>
          </ac:spMkLst>
        </pc:spChg>
      </pc:sldChg>
    </pc:docChg>
  </pc:docChgLst>
  <pc:docChgLst>
    <pc:chgData name="Shengyi Jiang" userId="6de805444a086923" providerId="LiveId" clId="{00BCBADB-CEC5-43FA-A136-F40E720EB8EB}"/>
    <pc:docChg chg="undo custSel addSld delSld modSld">
      <pc:chgData name="Shengyi Jiang" userId="6de805444a086923" providerId="LiveId" clId="{00BCBADB-CEC5-43FA-A136-F40E720EB8EB}" dt="2019-11-19T14:01:22.614" v="5601" actId="1037"/>
      <pc:docMkLst>
        <pc:docMk/>
      </pc:docMkLst>
      <pc:sldChg chg="modSp">
        <pc:chgData name="Shengyi Jiang" userId="6de805444a086923" providerId="LiveId" clId="{00BCBADB-CEC5-43FA-A136-F40E720EB8EB}" dt="2019-11-19T08:11:33.940" v="5012"/>
        <pc:sldMkLst>
          <pc:docMk/>
          <pc:sldMk cId="3697230989" sldId="256"/>
        </pc:sldMkLst>
        <pc:spChg chg="mod">
          <ac:chgData name="Shengyi Jiang" userId="6de805444a086923" providerId="LiveId" clId="{00BCBADB-CEC5-43FA-A136-F40E720EB8EB}" dt="2019-11-19T08:11:33.940" v="5012"/>
          <ac:spMkLst>
            <pc:docMk/>
            <pc:sldMk cId="3697230989" sldId="256"/>
            <ac:spMk id="6" creationId="{5FD507E3-4ACD-4620-A5F6-1FDA0242D2C6}"/>
          </ac:spMkLst>
        </pc:spChg>
      </pc:sldChg>
      <pc:sldChg chg="addSp delSp modSp">
        <pc:chgData name="Shengyi Jiang" userId="6de805444a086923" providerId="LiveId" clId="{00BCBADB-CEC5-43FA-A136-F40E720EB8EB}" dt="2019-11-19T08:11:28.585" v="5010"/>
        <pc:sldMkLst>
          <pc:docMk/>
          <pc:sldMk cId="3034516256" sldId="257"/>
        </pc:sldMkLst>
        <pc:spChg chg="add mod">
          <ac:chgData name="Shengyi Jiang" userId="6de805444a086923" providerId="LiveId" clId="{00BCBADB-CEC5-43FA-A136-F40E720EB8EB}" dt="2019-11-19T08:11:28.585" v="5010"/>
          <ac:spMkLst>
            <pc:docMk/>
            <pc:sldMk cId="3034516256" sldId="257"/>
            <ac:spMk id="2" creationId="{CE53FDEF-8466-47A0-BC38-FD08F4CA83E7}"/>
          </ac:spMkLst>
        </pc:spChg>
        <pc:spChg chg="add mod">
          <ac:chgData name="Shengyi Jiang" userId="6de805444a086923" providerId="LiveId" clId="{00BCBADB-CEC5-43FA-A136-F40E720EB8EB}" dt="2019-11-18T09:47:18.414" v="551" actId="20577"/>
          <ac:spMkLst>
            <pc:docMk/>
            <pc:sldMk cId="3034516256" sldId="257"/>
            <ac:spMk id="4" creationId="{D55F5813-C84D-4405-B717-358E66FFC614}"/>
          </ac:spMkLst>
        </pc:spChg>
        <pc:spChg chg="add del mod">
          <ac:chgData name="Shengyi Jiang" userId="6de805444a086923" providerId="LiveId" clId="{00BCBADB-CEC5-43FA-A136-F40E720EB8EB}" dt="2019-11-18T16:09:21.170" v="4993" actId="478"/>
          <ac:spMkLst>
            <pc:docMk/>
            <pc:sldMk cId="3034516256" sldId="257"/>
            <ac:spMk id="6" creationId="{81609B58-9C1E-4C5D-889C-25184A31897E}"/>
          </ac:spMkLst>
        </pc:spChg>
        <pc:picChg chg="del">
          <ac:chgData name="Shengyi Jiang" userId="6de805444a086923" providerId="LiveId" clId="{00BCBADB-CEC5-43FA-A136-F40E720EB8EB}" dt="2019-11-18T16:09:19.387" v="4992" actId="478"/>
          <ac:picMkLst>
            <pc:docMk/>
            <pc:sldMk cId="3034516256" sldId="257"/>
            <ac:picMk id="5" creationId="{4C8F499B-6511-489C-829B-92F5463D7F53}"/>
          </ac:picMkLst>
        </pc:picChg>
      </pc:sldChg>
      <pc:sldChg chg="del">
        <pc:chgData name="Shengyi Jiang" userId="6de805444a086923" providerId="LiveId" clId="{00BCBADB-CEC5-43FA-A136-F40E720EB8EB}" dt="2019-11-18T09:46:36.332" v="478" actId="2696"/>
        <pc:sldMkLst>
          <pc:docMk/>
          <pc:sldMk cId="1304997269" sldId="258"/>
        </pc:sldMkLst>
      </pc:sldChg>
      <pc:sldChg chg="addSp delSp modSp modAnim">
        <pc:chgData name="Shengyi Jiang" userId="6de805444a086923" providerId="LiveId" clId="{00BCBADB-CEC5-43FA-A136-F40E720EB8EB}" dt="2019-11-19T14:01:22.614" v="5601" actId="1037"/>
        <pc:sldMkLst>
          <pc:docMk/>
          <pc:sldMk cId="3263928377" sldId="259"/>
        </pc:sldMkLst>
        <pc:spChg chg="mod">
          <ac:chgData name="Shengyi Jiang" userId="6de805444a086923" providerId="LiveId" clId="{00BCBADB-CEC5-43FA-A136-F40E720EB8EB}" dt="2019-11-18T09:46:55.097" v="484" actId="403"/>
          <ac:spMkLst>
            <pc:docMk/>
            <pc:sldMk cId="3263928377" sldId="259"/>
            <ac:spMk id="2" creationId="{A41827BA-0C95-4EA1-AA52-6B2D64532526}"/>
          </ac:spMkLst>
        </pc:spChg>
        <pc:spChg chg="del">
          <ac:chgData name="Shengyi Jiang" userId="6de805444a086923" providerId="LiveId" clId="{00BCBADB-CEC5-43FA-A136-F40E720EB8EB}" dt="2019-11-06T08:33:55.396" v="0" actId="478"/>
          <ac:spMkLst>
            <pc:docMk/>
            <pc:sldMk cId="3263928377" sldId="259"/>
            <ac:spMk id="3" creationId="{6FED6CB0-9A49-4645-8346-85739F9C238C}"/>
          </ac:spMkLst>
        </pc:spChg>
        <pc:spChg chg="add mod">
          <ac:chgData name="Shengyi Jiang" userId="6de805444a086923" providerId="LiveId" clId="{00BCBADB-CEC5-43FA-A136-F40E720EB8EB}" dt="2019-11-18T15:21:30.526" v="4358" actId="1076"/>
          <ac:spMkLst>
            <pc:docMk/>
            <pc:sldMk cId="3263928377" sldId="259"/>
            <ac:spMk id="3" creationId="{C40E98E8-7C7E-417C-89FB-DB77B560F751}"/>
          </ac:spMkLst>
        </pc:spChg>
        <pc:spChg chg="mod">
          <ac:chgData name="Shengyi Jiang" userId="6de805444a086923" providerId="LiveId" clId="{00BCBADB-CEC5-43FA-A136-F40E720EB8EB}" dt="2019-11-06T08:39:25.691" v="441" actId="20577"/>
          <ac:spMkLst>
            <pc:docMk/>
            <pc:sldMk cId="3263928377" sldId="259"/>
            <ac:spMk id="4" creationId="{073BFA65-3791-437E-BE65-DDE1CD52EBB8}"/>
          </ac:spMkLst>
        </pc:spChg>
        <pc:spChg chg="add mod">
          <ac:chgData name="Shengyi Jiang" userId="6de805444a086923" providerId="LiveId" clId="{00BCBADB-CEC5-43FA-A136-F40E720EB8EB}" dt="2019-11-18T10:11:25.331" v="1601" actId="14100"/>
          <ac:spMkLst>
            <pc:docMk/>
            <pc:sldMk cId="3263928377" sldId="259"/>
            <ac:spMk id="6" creationId="{15DA90D3-C22A-4368-848B-7AD9B8436232}"/>
          </ac:spMkLst>
        </pc:spChg>
        <pc:spChg chg="mod">
          <ac:chgData name="Shengyi Jiang" userId="6de805444a086923" providerId="LiveId" clId="{00BCBADB-CEC5-43FA-A136-F40E720EB8EB}" dt="2019-11-18T15:16:13.904" v="4148" actId="1076"/>
          <ac:spMkLst>
            <pc:docMk/>
            <pc:sldMk cId="3263928377" sldId="259"/>
            <ac:spMk id="7" creationId="{9F4ABE52-4E5F-418E-A879-A04D2036E3EA}"/>
          </ac:spMkLst>
        </pc:spChg>
        <pc:spChg chg="add del mod">
          <ac:chgData name="Shengyi Jiang" userId="6de805444a086923" providerId="LiveId" clId="{00BCBADB-CEC5-43FA-A136-F40E720EB8EB}" dt="2019-11-06T08:35:46.360" v="114"/>
          <ac:spMkLst>
            <pc:docMk/>
            <pc:sldMk cId="3263928377" sldId="259"/>
            <ac:spMk id="8" creationId="{4496981D-858B-4330-8DC9-6979695D987E}"/>
          </ac:spMkLst>
        </pc:spChg>
        <pc:spChg chg="mod">
          <ac:chgData name="Shengyi Jiang" userId="6de805444a086923" providerId="LiveId" clId="{00BCBADB-CEC5-43FA-A136-F40E720EB8EB}" dt="2019-11-18T15:16:12.216" v="4147" actId="1076"/>
          <ac:spMkLst>
            <pc:docMk/>
            <pc:sldMk cId="3263928377" sldId="259"/>
            <ac:spMk id="10" creationId="{4699FD18-B5D2-46C3-BC57-973EDD771BB6}"/>
          </ac:spMkLst>
        </pc:spChg>
        <pc:spChg chg="add del mod">
          <ac:chgData name="Shengyi Jiang" userId="6de805444a086923" providerId="LiveId" clId="{00BCBADB-CEC5-43FA-A136-F40E720EB8EB}" dt="2019-11-18T15:15:10.557" v="4111"/>
          <ac:spMkLst>
            <pc:docMk/>
            <pc:sldMk cId="3263928377" sldId="259"/>
            <ac:spMk id="11" creationId="{C12D6E03-8994-4ABB-B97F-96487D5A9A66}"/>
          </ac:spMkLst>
        </pc:spChg>
        <pc:spChg chg="add mod">
          <ac:chgData name="Shengyi Jiang" userId="6de805444a086923" providerId="LiveId" clId="{00BCBADB-CEC5-43FA-A136-F40E720EB8EB}" dt="2019-11-18T10:11:40.739" v="1604" actId="1582"/>
          <ac:spMkLst>
            <pc:docMk/>
            <pc:sldMk cId="3263928377" sldId="259"/>
            <ac:spMk id="14" creationId="{85727095-2B80-446B-8426-9FB004A98932}"/>
          </ac:spMkLst>
        </pc:spChg>
        <pc:spChg chg="add mod">
          <ac:chgData name="Shengyi Jiang" userId="6de805444a086923" providerId="LiveId" clId="{00BCBADB-CEC5-43FA-A136-F40E720EB8EB}" dt="2019-11-18T15:19:36.199" v="4287" actId="113"/>
          <ac:spMkLst>
            <pc:docMk/>
            <pc:sldMk cId="3263928377" sldId="259"/>
            <ac:spMk id="19" creationId="{BAF7F1B7-B92D-446E-9DF7-D8976FF6A0D3}"/>
          </ac:spMkLst>
        </pc:spChg>
        <pc:spChg chg="add mod">
          <ac:chgData name="Shengyi Jiang" userId="6de805444a086923" providerId="LiveId" clId="{00BCBADB-CEC5-43FA-A136-F40E720EB8EB}" dt="2019-11-18T15:18:56.785" v="4253" actId="1076"/>
          <ac:spMkLst>
            <pc:docMk/>
            <pc:sldMk cId="3263928377" sldId="259"/>
            <ac:spMk id="44" creationId="{14F36A34-F9CC-4EC6-9A50-844730A88664}"/>
          </ac:spMkLst>
        </pc:spChg>
        <pc:spChg chg="add mod">
          <ac:chgData name="Shengyi Jiang" userId="6de805444a086923" providerId="LiveId" clId="{00BCBADB-CEC5-43FA-A136-F40E720EB8EB}" dt="2019-11-18T15:18:37.568" v="4240" actId="20577"/>
          <ac:spMkLst>
            <pc:docMk/>
            <pc:sldMk cId="3263928377" sldId="259"/>
            <ac:spMk id="45" creationId="{8C9CB91A-2CDA-4EDB-82FB-B2166B20F918}"/>
          </ac:spMkLst>
        </pc:spChg>
        <pc:spChg chg="add del mod">
          <ac:chgData name="Shengyi Jiang" userId="6de805444a086923" providerId="LiveId" clId="{00BCBADB-CEC5-43FA-A136-F40E720EB8EB}" dt="2019-11-18T15:19:02.671" v="4254" actId="1076"/>
          <ac:spMkLst>
            <pc:docMk/>
            <pc:sldMk cId="3263928377" sldId="259"/>
            <ac:spMk id="52" creationId="{8E7705F3-022D-492C-A56E-4453336B9EE8}"/>
          </ac:spMkLst>
        </pc:spChg>
        <pc:spChg chg="add mod">
          <ac:chgData name="Shengyi Jiang" userId="6de805444a086923" providerId="LiveId" clId="{00BCBADB-CEC5-43FA-A136-F40E720EB8EB}" dt="2019-11-18T15:19:09.109" v="4256" actId="1076"/>
          <ac:spMkLst>
            <pc:docMk/>
            <pc:sldMk cId="3263928377" sldId="259"/>
            <ac:spMk id="53" creationId="{B4586EE5-4D3E-43AF-96F6-7291008EEC0F}"/>
          </ac:spMkLst>
        </pc:spChg>
        <pc:spChg chg="add mod">
          <ac:chgData name="Shengyi Jiang" userId="6de805444a086923" providerId="LiveId" clId="{00BCBADB-CEC5-43FA-A136-F40E720EB8EB}" dt="2019-11-18T15:18:44.653" v="4248" actId="20577"/>
          <ac:spMkLst>
            <pc:docMk/>
            <pc:sldMk cId="3263928377" sldId="259"/>
            <ac:spMk id="56" creationId="{3FB48FAD-47F3-4A2B-BAC2-48CEDC831EE9}"/>
          </ac:spMkLst>
        </pc:spChg>
        <pc:spChg chg="mod">
          <ac:chgData name="Shengyi Jiang" userId="6de805444a086923" providerId="LiveId" clId="{00BCBADB-CEC5-43FA-A136-F40E720EB8EB}" dt="2019-11-18T15:19:14.706" v="4257" actId="1076"/>
          <ac:spMkLst>
            <pc:docMk/>
            <pc:sldMk cId="3263928377" sldId="259"/>
            <ac:spMk id="58" creationId="{0045EFCB-7C9B-4BC6-996C-F2C23EE52074}"/>
          </ac:spMkLst>
        </pc:spChg>
        <pc:spChg chg="mod">
          <ac:chgData name="Shengyi Jiang" userId="6de805444a086923" providerId="LiveId" clId="{00BCBADB-CEC5-43FA-A136-F40E720EB8EB}" dt="2019-11-18T15:17:33.897" v="4207" actId="1076"/>
          <ac:spMkLst>
            <pc:docMk/>
            <pc:sldMk cId="3263928377" sldId="259"/>
            <ac:spMk id="59" creationId="{81673D72-FF8F-4AA6-9C11-9D48496AF58F}"/>
          </ac:spMkLst>
        </pc:spChg>
        <pc:spChg chg="del mod">
          <ac:chgData name="Shengyi Jiang" userId="6de805444a086923" providerId="LiveId" clId="{00BCBADB-CEC5-43FA-A136-F40E720EB8EB}" dt="2019-11-18T15:17:57.964" v="4218" actId="478"/>
          <ac:spMkLst>
            <pc:docMk/>
            <pc:sldMk cId="3263928377" sldId="259"/>
            <ac:spMk id="60" creationId="{1A819701-AE9B-4DD5-8792-14E30D9B04D7}"/>
          </ac:spMkLst>
        </pc:spChg>
        <pc:spChg chg="del mod">
          <ac:chgData name="Shengyi Jiang" userId="6de805444a086923" providerId="LiveId" clId="{00BCBADB-CEC5-43FA-A136-F40E720EB8EB}" dt="2019-11-18T15:17:50.180" v="4216" actId="478"/>
          <ac:spMkLst>
            <pc:docMk/>
            <pc:sldMk cId="3263928377" sldId="259"/>
            <ac:spMk id="61" creationId="{CBA121C4-1CAF-4A08-84A8-1D7EAF5DAC16}"/>
          </ac:spMkLst>
        </pc:spChg>
        <pc:spChg chg="del mod">
          <ac:chgData name="Shengyi Jiang" userId="6de805444a086923" providerId="LiveId" clId="{00BCBADB-CEC5-43FA-A136-F40E720EB8EB}" dt="2019-11-18T15:18:19.567" v="4226" actId="478"/>
          <ac:spMkLst>
            <pc:docMk/>
            <pc:sldMk cId="3263928377" sldId="259"/>
            <ac:spMk id="62" creationId="{588337F1-E002-4AF4-B8EE-AB324EE4D11E}"/>
          </ac:spMkLst>
        </pc:spChg>
        <pc:spChg chg="del mod">
          <ac:chgData name="Shengyi Jiang" userId="6de805444a086923" providerId="LiveId" clId="{00BCBADB-CEC5-43FA-A136-F40E720EB8EB}" dt="2019-11-18T15:18:22.169" v="4227" actId="478"/>
          <ac:spMkLst>
            <pc:docMk/>
            <pc:sldMk cId="3263928377" sldId="259"/>
            <ac:spMk id="63" creationId="{0951896D-ABBD-4B52-A0A2-717384B725DA}"/>
          </ac:spMkLst>
        </pc:spChg>
        <pc:spChg chg="del mod">
          <ac:chgData name="Shengyi Jiang" userId="6de805444a086923" providerId="LiveId" clId="{00BCBADB-CEC5-43FA-A136-F40E720EB8EB}" dt="2019-11-18T15:18:23.342" v="4228" actId="478"/>
          <ac:spMkLst>
            <pc:docMk/>
            <pc:sldMk cId="3263928377" sldId="259"/>
            <ac:spMk id="64" creationId="{2A4D9B6E-B51C-45E0-8007-0BF88183DB56}"/>
          </ac:spMkLst>
        </pc:spChg>
        <pc:spChg chg="del mod">
          <ac:chgData name="Shengyi Jiang" userId="6de805444a086923" providerId="LiveId" clId="{00BCBADB-CEC5-43FA-A136-F40E720EB8EB}" dt="2019-11-18T15:18:17.493" v="4225" actId="478"/>
          <ac:spMkLst>
            <pc:docMk/>
            <pc:sldMk cId="3263928377" sldId="259"/>
            <ac:spMk id="65" creationId="{0A6D5271-AF62-4A4D-92B2-E3D2B8C64E4D}"/>
          </ac:spMkLst>
        </pc:spChg>
        <pc:spChg chg="mod">
          <ac:chgData name="Shengyi Jiang" userId="6de805444a086923" providerId="LiveId" clId="{00BCBADB-CEC5-43FA-A136-F40E720EB8EB}" dt="2019-11-18T15:16:25.202" v="4152" actId="403"/>
          <ac:spMkLst>
            <pc:docMk/>
            <pc:sldMk cId="3263928377" sldId="259"/>
            <ac:spMk id="66" creationId="{74D62E1E-F745-484D-A7D7-8B02DA950483}"/>
          </ac:spMkLst>
        </pc:spChg>
        <pc:spChg chg="add mod">
          <ac:chgData name="Shengyi Jiang" userId="6de805444a086923" providerId="LiveId" clId="{00BCBADB-CEC5-43FA-A136-F40E720EB8EB}" dt="2019-11-18T15:19:05.496" v="4255" actId="1076"/>
          <ac:spMkLst>
            <pc:docMk/>
            <pc:sldMk cId="3263928377" sldId="259"/>
            <ac:spMk id="67" creationId="{F1C5C83E-26CD-4B28-B943-7798FBB54631}"/>
          </ac:spMkLst>
        </pc:spChg>
        <pc:spChg chg="add mod">
          <ac:chgData name="Shengyi Jiang" userId="6de805444a086923" providerId="LiveId" clId="{00BCBADB-CEC5-43FA-A136-F40E720EB8EB}" dt="2019-11-19T14:01:22.614" v="5601" actId="1037"/>
          <ac:spMkLst>
            <pc:docMk/>
            <pc:sldMk cId="3263928377" sldId="259"/>
            <ac:spMk id="68" creationId="{2B55A926-F2DC-42A7-A3F8-E97E6B838BD2}"/>
          </ac:spMkLst>
        </pc:spChg>
        <pc:grpChg chg="mod">
          <ac:chgData name="Shengyi Jiang" userId="6de805444a086923" providerId="LiveId" clId="{00BCBADB-CEC5-43FA-A136-F40E720EB8EB}" dt="2019-11-18T15:17:12.233" v="4191" actId="1076"/>
          <ac:grpSpMkLst>
            <pc:docMk/>
            <pc:sldMk cId="3263928377" sldId="259"/>
            <ac:grpSpMk id="57" creationId="{4EDDD5F9-F59D-4679-8222-4028686C80A4}"/>
          </ac:grpSpMkLst>
        </pc:grpChg>
        <pc:cxnChg chg="add mod">
          <ac:chgData name="Shengyi Jiang" userId="6de805444a086923" providerId="LiveId" clId="{00BCBADB-CEC5-43FA-A136-F40E720EB8EB}" dt="2019-11-18T10:11:46.079" v="1605" actId="1582"/>
          <ac:cxnSpMkLst>
            <pc:docMk/>
            <pc:sldMk cId="3263928377" sldId="259"/>
            <ac:cxnSpMk id="12" creationId="{919C0707-9DBA-4E70-9D09-0325C1A7C5AE}"/>
          </ac:cxnSpMkLst>
        </pc:cxnChg>
      </pc:sldChg>
      <pc:sldChg chg="addSp delSp modSp">
        <pc:chgData name="Shengyi Jiang" userId="6de805444a086923" providerId="LiveId" clId="{00BCBADB-CEC5-43FA-A136-F40E720EB8EB}" dt="2019-11-18T15:32:02.103" v="4615" actId="13822"/>
        <pc:sldMkLst>
          <pc:docMk/>
          <pc:sldMk cId="4248356604" sldId="261"/>
        </pc:sldMkLst>
        <pc:spChg chg="add del">
          <ac:chgData name="Shengyi Jiang" userId="6de805444a086923" providerId="LiveId" clId="{00BCBADB-CEC5-43FA-A136-F40E720EB8EB}" dt="2019-11-18T15:15:07.726" v="4109"/>
          <ac:spMkLst>
            <pc:docMk/>
            <pc:sldMk cId="4248356604" sldId="261"/>
            <ac:spMk id="2" creationId="{05E402E4-D242-4177-BD08-A3AD4D620499}"/>
          </ac:spMkLst>
        </pc:spChg>
        <pc:spChg chg="add mod">
          <ac:chgData name="Shengyi Jiang" userId="6de805444a086923" providerId="LiveId" clId="{00BCBADB-CEC5-43FA-A136-F40E720EB8EB}" dt="2019-11-18T15:32:02.103" v="4615" actId="13822"/>
          <ac:spMkLst>
            <pc:docMk/>
            <pc:sldMk cId="4248356604" sldId="261"/>
            <ac:spMk id="3" creationId="{FC42D6AD-70B6-409A-845E-9EEA7A11BAEB}"/>
          </ac:spMkLst>
        </pc:spChg>
        <pc:spChg chg="mod">
          <ac:chgData name="Shengyi Jiang" userId="6de805444a086923" providerId="LiveId" clId="{00BCBADB-CEC5-43FA-A136-F40E720EB8EB}" dt="2019-11-18T15:28:59.837" v="4577"/>
          <ac:spMkLst>
            <pc:docMk/>
            <pc:sldMk cId="4248356604" sldId="261"/>
            <ac:spMk id="4" creationId="{EBC5D9A6-22D2-44BA-83F4-AADEBCA03337}"/>
          </ac:spMkLst>
        </pc:spChg>
        <pc:spChg chg="add mod">
          <ac:chgData name="Shengyi Jiang" userId="6de805444a086923" providerId="LiveId" clId="{00BCBADB-CEC5-43FA-A136-F40E720EB8EB}" dt="2019-11-18T15:15:16.463" v="4113" actId="1076"/>
          <ac:spMkLst>
            <pc:docMk/>
            <pc:sldMk cId="4248356604" sldId="261"/>
            <ac:spMk id="54" creationId="{62A79EB4-AF32-4D32-9688-702C58FCFA15}"/>
          </ac:spMkLst>
        </pc:spChg>
        <pc:spChg chg="mod">
          <ac:chgData name="Shengyi Jiang" userId="6de805444a086923" providerId="LiveId" clId="{00BCBADB-CEC5-43FA-A136-F40E720EB8EB}" dt="2019-11-18T15:29:27.676" v="4614" actId="113"/>
          <ac:spMkLst>
            <pc:docMk/>
            <pc:sldMk cId="4248356604" sldId="261"/>
            <ac:spMk id="64" creationId="{83F325C8-279B-47CD-9249-90801F50B400}"/>
          </ac:spMkLst>
        </pc:spChg>
      </pc:sldChg>
      <pc:sldChg chg="addSp delSp modSp modAnim delCm modCm">
        <pc:chgData name="Shengyi Jiang" userId="6de805444a086923" providerId="LiveId" clId="{00BCBADB-CEC5-43FA-A136-F40E720EB8EB}" dt="2019-11-19T08:55:46.906" v="5164" actId="20577"/>
        <pc:sldMkLst>
          <pc:docMk/>
          <pc:sldMk cId="3610008543" sldId="263"/>
        </pc:sldMkLst>
        <pc:spChg chg="mod">
          <ac:chgData name="Shengyi Jiang" userId="6de805444a086923" providerId="LiveId" clId="{00BCBADB-CEC5-43FA-A136-F40E720EB8EB}" dt="2019-11-19T08:12:35.048" v="5037" actId="114"/>
          <ac:spMkLst>
            <pc:docMk/>
            <pc:sldMk cId="3610008543" sldId="263"/>
            <ac:spMk id="2" creationId="{874F7F7B-EF71-4B99-8177-802DD652CB77}"/>
          </ac:spMkLst>
        </pc:spChg>
        <pc:spChg chg="add mod">
          <ac:chgData name="Shengyi Jiang" userId="6de805444a086923" providerId="LiveId" clId="{00BCBADB-CEC5-43FA-A136-F40E720EB8EB}" dt="2019-11-19T08:13:01.261" v="5041"/>
          <ac:spMkLst>
            <pc:docMk/>
            <pc:sldMk cId="3610008543" sldId="263"/>
            <ac:spMk id="3" creationId="{5868E49B-D3C5-43F8-8C93-250A192ADA96}"/>
          </ac:spMkLst>
        </pc:spChg>
        <pc:spChg chg="del">
          <ac:chgData name="Shengyi Jiang" userId="6de805444a086923" providerId="LiveId" clId="{00BCBADB-CEC5-43FA-A136-F40E720EB8EB}" dt="2019-11-18T10:04:28.011" v="1201"/>
          <ac:spMkLst>
            <pc:docMk/>
            <pc:sldMk cId="3610008543" sldId="263"/>
            <ac:spMk id="4" creationId="{9E74BB89-9FE1-4865-BA80-AE71A150F0A9}"/>
          </ac:spMkLst>
        </pc:spChg>
        <pc:spChg chg="mod">
          <ac:chgData name="Shengyi Jiang" userId="6de805444a086923" providerId="LiveId" clId="{00BCBADB-CEC5-43FA-A136-F40E720EB8EB}" dt="2019-11-19T08:55:46.906" v="5164" actId="20577"/>
          <ac:spMkLst>
            <pc:docMk/>
            <pc:sldMk cId="3610008543" sldId="263"/>
            <ac:spMk id="6" creationId="{92A5B66C-8F7C-42C3-A018-5168C2F50ED2}"/>
          </ac:spMkLst>
        </pc:spChg>
        <pc:spChg chg="del">
          <ac:chgData name="Shengyi Jiang" userId="6de805444a086923" providerId="LiveId" clId="{00BCBADB-CEC5-43FA-A136-F40E720EB8EB}" dt="2019-11-18T10:04:28.011" v="1201"/>
          <ac:spMkLst>
            <pc:docMk/>
            <pc:sldMk cId="3610008543" sldId="263"/>
            <ac:spMk id="8" creationId="{619E6F02-2B66-4975-8806-8A57529E3796}"/>
          </ac:spMkLst>
        </pc:spChg>
        <pc:spChg chg="mod">
          <ac:chgData name="Shengyi Jiang" userId="6de805444a086923" providerId="LiveId" clId="{00BCBADB-CEC5-43FA-A136-F40E720EB8EB}" dt="2019-11-19T08:55:35.069" v="5150"/>
          <ac:spMkLst>
            <pc:docMk/>
            <pc:sldMk cId="3610008543" sldId="263"/>
            <ac:spMk id="9" creationId="{0F799C74-27C8-443F-8F0B-9A277BF95B50}"/>
          </ac:spMkLst>
        </pc:spChg>
        <pc:spChg chg="add mod">
          <ac:chgData name="Shengyi Jiang" userId="6de805444a086923" providerId="LiveId" clId="{00BCBADB-CEC5-43FA-A136-F40E720EB8EB}" dt="2019-11-19T08:18:01.187" v="5142"/>
          <ac:spMkLst>
            <pc:docMk/>
            <pc:sldMk cId="3610008543" sldId="263"/>
            <ac:spMk id="13" creationId="{534D382B-46AA-4B08-8A0A-A9B68AE27177}"/>
          </ac:spMkLst>
        </pc:spChg>
        <pc:spChg chg="add mod">
          <ac:chgData name="Shengyi Jiang" userId="6de805444a086923" providerId="LiveId" clId="{00BCBADB-CEC5-43FA-A136-F40E720EB8EB}" dt="2019-11-19T08:12:25.088" v="5035"/>
          <ac:spMkLst>
            <pc:docMk/>
            <pc:sldMk cId="3610008543" sldId="263"/>
            <ac:spMk id="14" creationId="{F240E404-7B94-44F2-981B-391CBA377125}"/>
          </ac:spMkLst>
        </pc:spChg>
        <pc:spChg chg="add mod">
          <ac:chgData name="Shengyi Jiang" userId="6de805444a086923" providerId="LiveId" clId="{00BCBADB-CEC5-43FA-A136-F40E720EB8EB}" dt="2019-11-18T10:12:43.560" v="1613" actId="208"/>
          <ac:spMkLst>
            <pc:docMk/>
            <pc:sldMk cId="3610008543" sldId="263"/>
            <ac:spMk id="15" creationId="{2D9A1ECB-35E3-495C-A4C6-F2A741A621B5}"/>
          </ac:spMkLst>
        </pc:spChg>
        <pc:spChg chg="add mod">
          <ac:chgData name="Shengyi Jiang" userId="6de805444a086923" providerId="LiveId" clId="{00BCBADB-CEC5-43FA-A136-F40E720EB8EB}" dt="2019-11-19T08:12:30.694" v="5036" actId="14100"/>
          <ac:spMkLst>
            <pc:docMk/>
            <pc:sldMk cId="3610008543" sldId="263"/>
            <ac:spMk id="16" creationId="{88EE59F6-3718-4C9E-91C6-F08AD7CEE942}"/>
          </ac:spMkLst>
        </pc:spChg>
        <pc:grpChg chg="del">
          <ac:chgData name="Shengyi Jiang" userId="6de805444a086923" providerId="LiveId" clId="{00BCBADB-CEC5-43FA-A136-F40E720EB8EB}" dt="2019-11-18T10:04:28.011" v="1201"/>
          <ac:grpSpMkLst>
            <pc:docMk/>
            <pc:sldMk cId="3610008543" sldId="263"/>
            <ac:grpSpMk id="12" creationId="{31AC8D37-5845-498C-A408-BDC19EC34E2C}"/>
          </ac:grpSpMkLst>
        </pc:grpChg>
        <pc:picChg chg="del">
          <ac:chgData name="Shengyi Jiang" userId="6de805444a086923" providerId="LiveId" clId="{00BCBADB-CEC5-43FA-A136-F40E720EB8EB}" dt="2019-11-18T10:04:28.011" v="1201"/>
          <ac:picMkLst>
            <pc:docMk/>
            <pc:sldMk cId="3610008543" sldId="263"/>
            <ac:picMk id="5" creationId="{84F93E82-5E56-4BA4-9FCD-8F086B78A349}"/>
          </ac:picMkLst>
        </pc:picChg>
        <pc:picChg chg="del mod">
          <ac:chgData name="Shengyi Jiang" userId="6de805444a086923" providerId="LiveId" clId="{00BCBADB-CEC5-43FA-A136-F40E720EB8EB}" dt="2019-11-18T10:01:38.429" v="1086" actId="478"/>
          <ac:picMkLst>
            <pc:docMk/>
            <pc:sldMk cId="3610008543" sldId="263"/>
            <ac:picMk id="7" creationId="{0B610ADE-9191-4F22-9102-C858DC099531}"/>
          </ac:picMkLst>
        </pc:picChg>
        <pc:cxnChg chg="add mod">
          <ac:chgData name="Shengyi Jiang" userId="6de805444a086923" providerId="LiveId" clId="{00BCBADB-CEC5-43FA-A136-F40E720EB8EB}" dt="2019-11-19T08:12:30.694" v="5036" actId="14100"/>
          <ac:cxnSpMkLst>
            <pc:docMk/>
            <pc:sldMk cId="3610008543" sldId="263"/>
            <ac:cxnSpMk id="18" creationId="{041C6DAB-D018-4423-8919-D677F49C9EE6}"/>
          </ac:cxnSpMkLst>
        </pc:cxnChg>
      </pc:sldChg>
      <pc:sldChg chg="addSp modSp">
        <pc:chgData name="Shengyi Jiang" userId="6de805444a086923" providerId="LiveId" clId="{00BCBADB-CEC5-43FA-A136-F40E720EB8EB}" dt="2019-11-19T13:58:13.629" v="5591" actId="1076"/>
        <pc:sldMkLst>
          <pc:docMk/>
          <pc:sldMk cId="2871892659" sldId="268"/>
        </pc:sldMkLst>
        <pc:spChg chg="mod">
          <ac:chgData name="Shengyi Jiang" userId="6de805444a086923" providerId="LiveId" clId="{00BCBADB-CEC5-43FA-A136-F40E720EB8EB}" dt="2019-11-18T16:10:05.649" v="5008" actId="20577"/>
          <ac:spMkLst>
            <pc:docMk/>
            <pc:sldMk cId="2871892659" sldId="268"/>
            <ac:spMk id="31" creationId="{9C49B874-9F94-4BA4-9C16-08DF64AA7148}"/>
          </ac:spMkLst>
        </pc:spChg>
        <pc:spChg chg="add mod">
          <ac:chgData name="Shengyi Jiang" userId="6de805444a086923" providerId="LiveId" clId="{00BCBADB-CEC5-43FA-A136-F40E720EB8EB}" dt="2019-11-19T13:58:13.629" v="5591" actId="1076"/>
          <ac:spMkLst>
            <pc:docMk/>
            <pc:sldMk cId="2871892659" sldId="268"/>
            <ac:spMk id="58" creationId="{E61B79BF-B5A8-4A72-B937-E89ED9628619}"/>
          </ac:spMkLst>
        </pc:spChg>
      </pc:sldChg>
      <pc:sldChg chg="addSp delSp modSp">
        <pc:chgData name="Shengyi Jiang" userId="6de805444a086923" providerId="LiveId" clId="{00BCBADB-CEC5-43FA-A136-F40E720EB8EB}" dt="2019-11-19T14:00:14.038" v="5594"/>
        <pc:sldMkLst>
          <pc:docMk/>
          <pc:sldMk cId="559812496" sldId="269"/>
        </pc:sldMkLst>
        <pc:spChg chg="mod">
          <ac:chgData name="Shengyi Jiang" userId="6de805444a086923" providerId="LiveId" clId="{00BCBADB-CEC5-43FA-A136-F40E720EB8EB}" dt="2019-11-19T14:00:14.038" v="5594"/>
          <ac:spMkLst>
            <pc:docMk/>
            <pc:sldMk cId="559812496" sldId="269"/>
            <ac:spMk id="5" creationId="{38327CB8-0A65-4DC1-ADB0-3050D07EB320}"/>
          </ac:spMkLst>
        </pc:spChg>
        <pc:spChg chg="mod">
          <ac:chgData name="Shengyi Jiang" userId="6de805444a086923" providerId="LiveId" clId="{00BCBADB-CEC5-43FA-A136-F40E720EB8EB}" dt="2019-11-18T15:54:32.560" v="4677"/>
          <ac:spMkLst>
            <pc:docMk/>
            <pc:sldMk cId="559812496" sldId="269"/>
            <ac:spMk id="9" creationId="{45A189AD-34B5-4BE9-9D35-26E2DB8DD6A4}"/>
          </ac:spMkLst>
        </pc:spChg>
        <pc:spChg chg="mod">
          <ac:chgData name="Shengyi Jiang" userId="6de805444a086923" providerId="LiveId" clId="{00BCBADB-CEC5-43FA-A136-F40E720EB8EB}" dt="2019-11-18T15:56:12.881" v="4802"/>
          <ac:spMkLst>
            <pc:docMk/>
            <pc:sldMk cId="559812496" sldId="269"/>
            <ac:spMk id="10" creationId="{A367B2A6-0FDD-4528-834C-EAD9D9020149}"/>
          </ac:spMkLst>
        </pc:spChg>
        <pc:spChg chg="add del mod">
          <ac:chgData name="Shengyi Jiang" userId="6de805444a086923" providerId="LiveId" clId="{00BCBADB-CEC5-43FA-A136-F40E720EB8EB}" dt="2019-11-18T15:56:49.576" v="4803" actId="478"/>
          <ac:spMkLst>
            <pc:docMk/>
            <pc:sldMk cId="559812496" sldId="269"/>
            <ac:spMk id="16" creationId="{C9BD2133-5F0D-47ED-B930-FF34F06861E4}"/>
          </ac:spMkLst>
        </pc:spChg>
      </pc:sldChg>
      <pc:sldChg chg="addSp delSp modSp modAnim">
        <pc:chgData name="Shengyi Jiang" userId="6de805444a086923" providerId="LiveId" clId="{00BCBADB-CEC5-43FA-A136-F40E720EB8EB}" dt="2019-11-19T08:57:32.561" v="5297" actId="14429"/>
        <pc:sldMkLst>
          <pc:docMk/>
          <pc:sldMk cId="3419466121" sldId="271"/>
        </pc:sldMkLst>
        <pc:spChg chg="del">
          <ac:chgData name="Shengyi Jiang" userId="6de805444a086923" providerId="LiveId" clId="{00BCBADB-CEC5-43FA-A136-F40E720EB8EB}" dt="2019-11-18T10:29:27.576" v="2715" actId="478"/>
          <ac:spMkLst>
            <pc:docMk/>
            <pc:sldMk cId="3419466121" sldId="271"/>
            <ac:spMk id="4" creationId="{CF942CFB-BEEB-42EE-9F54-768171E16984}"/>
          </ac:spMkLst>
        </pc:spChg>
        <pc:spChg chg="mod">
          <ac:chgData name="Shengyi Jiang" userId="6de805444a086923" providerId="LiveId" clId="{00BCBADB-CEC5-43FA-A136-F40E720EB8EB}" dt="2019-11-18T10:27:05.617" v="2596" actId="1076"/>
          <ac:spMkLst>
            <pc:docMk/>
            <pc:sldMk cId="3419466121" sldId="271"/>
            <ac:spMk id="6" creationId="{DCEF2EDB-3B26-41E3-87A1-11D2F7665DA8}"/>
          </ac:spMkLst>
        </pc:spChg>
        <pc:spChg chg="add del mod">
          <ac:chgData name="Shengyi Jiang" userId="6de805444a086923" providerId="LiveId" clId="{00BCBADB-CEC5-43FA-A136-F40E720EB8EB}" dt="2019-11-18T10:28:24.008" v="2607"/>
          <ac:spMkLst>
            <pc:docMk/>
            <pc:sldMk cId="3419466121" sldId="271"/>
            <ac:spMk id="11" creationId="{1A0956E6-3FCE-44AB-A7D7-34554561EC9B}"/>
          </ac:spMkLst>
        </pc:spChg>
        <pc:spChg chg="mod">
          <ac:chgData name="Shengyi Jiang" userId="6de805444a086923" providerId="LiveId" clId="{00BCBADB-CEC5-43FA-A136-F40E720EB8EB}" dt="2019-11-18T10:47:58.189" v="4070" actId="14429"/>
          <ac:spMkLst>
            <pc:docMk/>
            <pc:sldMk cId="3419466121" sldId="271"/>
            <ac:spMk id="12" creationId="{70E508B4-1FF5-4B46-9716-B1A386D6EABA}"/>
          </ac:spMkLst>
        </pc:spChg>
        <pc:spChg chg="mod">
          <ac:chgData name="Shengyi Jiang" userId="6de805444a086923" providerId="LiveId" clId="{00BCBADB-CEC5-43FA-A136-F40E720EB8EB}" dt="2019-11-18T10:27:17.937" v="2597" actId="164"/>
          <ac:spMkLst>
            <pc:docMk/>
            <pc:sldMk cId="3419466121" sldId="271"/>
            <ac:spMk id="13" creationId="{8319B8AC-0FAF-4D4B-98EE-73E8FFEA6449}"/>
          </ac:spMkLst>
        </pc:spChg>
        <pc:spChg chg="mod">
          <ac:chgData name="Shengyi Jiang" userId="6de805444a086923" providerId="LiveId" clId="{00BCBADB-CEC5-43FA-A136-F40E720EB8EB}" dt="2019-11-18T10:27:17.937" v="2597" actId="164"/>
          <ac:spMkLst>
            <pc:docMk/>
            <pc:sldMk cId="3419466121" sldId="271"/>
            <ac:spMk id="14" creationId="{DF8EA769-3D6A-4AC2-953E-A96067C8C58C}"/>
          </ac:spMkLst>
        </pc:spChg>
        <pc:spChg chg="mod">
          <ac:chgData name="Shengyi Jiang" userId="6de805444a086923" providerId="LiveId" clId="{00BCBADB-CEC5-43FA-A136-F40E720EB8EB}" dt="2019-11-18T16:07:34.903" v="4830" actId="20577"/>
          <ac:spMkLst>
            <pc:docMk/>
            <pc:sldMk cId="3419466121" sldId="271"/>
            <ac:spMk id="15" creationId="{9021123B-4A4A-4013-840C-BCC9B3C261A9}"/>
          </ac:spMkLst>
        </pc:spChg>
        <pc:spChg chg="mod">
          <ac:chgData name="Shengyi Jiang" userId="6de805444a086923" providerId="LiveId" clId="{00BCBADB-CEC5-43FA-A136-F40E720EB8EB}" dt="2019-11-18T10:27:17.937" v="2597" actId="164"/>
          <ac:spMkLst>
            <pc:docMk/>
            <pc:sldMk cId="3419466121" sldId="271"/>
            <ac:spMk id="16" creationId="{8824CE3A-1B8B-4CDE-BB75-8CDD80BA4A0E}"/>
          </ac:spMkLst>
        </pc:spChg>
        <pc:spChg chg="add del mod">
          <ac:chgData name="Shengyi Jiang" userId="6de805444a086923" providerId="LiveId" clId="{00BCBADB-CEC5-43FA-A136-F40E720EB8EB}" dt="2019-11-18T10:28:24.009" v="2609"/>
          <ac:spMkLst>
            <pc:docMk/>
            <pc:sldMk cId="3419466121" sldId="271"/>
            <ac:spMk id="17" creationId="{C1FA7DF7-9FE0-4190-9737-8CE577528F15}"/>
          </ac:spMkLst>
        </pc:spChg>
        <pc:spChg chg="add del mod">
          <ac:chgData name="Shengyi Jiang" userId="6de805444a086923" providerId="LiveId" clId="{00BCBADB-CEC5-43FA-A136-F40E720EB8EB}" dt="2019-11-18T10:28:24.009" v="2611"/>
          <ac:spMkLst>
            <pc:docMk/>
            <pc:sldMk cId="3419466121" sldId="271"/>
            <ac:spMk id="18" creationId="{57DEA6B3-7EEE-43C8-8604-487750F84124}"/>
          </ac:spMkLst>
        </pc:spChg>
        <pc:spChg chg="add mod">
          <ac:chgData name="Shengyi Jiang" userId="6de805444a086923" providerId="LiveId" clId="{00BCBADB-CEC5-43FA-A136-F40E720EB8EB}" dt="2019-11-18T15:37:30.186" v="4666" actId="20577"/>
          <ac:spMkLst>
            <pc:docMk/>
            <pc:sldMk cId="3419466121" sldId="271"/>
            <ac:spMk id="19" creationId="{0948F657-7DEC-4A9E-97AE-47D246390EDE}"/>
          </ac:spMkLst>
        </pc:spChg>
        <pc:spChg chg="add mod">
          <ac:chgData name="Shengyi Jiang" userId="6de805444a086923" providerId="LiveId" clId="{00BCBADB-CEC5-43FA-A136-F40E720EB8EB}" dt="2019-11-18T10:30:46.514" v="2758" actId="164"/>
          <ac:spMkLst>
            <pc:docMk/>
            <pc:sldMk cId="3419466121" sldId="271"/>
            <ac:spMk id="20" creationId="{831EF1A8-FD6F-40F0-862D-08E396B0FEBD}"/>
          </ac:spMkLst>
        </pc:spChg>
        <pc:spChg chg="add mod">
          <ac:chgData name="Shengyi Jiang" userId="6de805444a086923" providerId="LiveId" clId="{00BCBADB-CEC5-43FA-A136-F40E720EB8EB}" dt="2019-11-18T10:30:46.514" v="2758" actId="164"/>
          <ac:spMkLst>
            <pc:docMk/>
            <pc:sldMk cId="3419466121" sldId="271"/>
            <ac:spMk id="21" creationId="{F3108902-926A-4A3B-8C3B-0D793404BB97}"/>
          </ac:spMkLst>
        </pc:spChg>
        <pc:spChg chg="add mod">
          <ac:chgData name="Shengyi Jiang" userId="6de805444a086923" providerId="LiveId" clId="{00BCBADB-CEC5-43FA-A136-F40E720EB8EB}" dt="2019-11-18T10:30:46.514" v="2758" actId="164"/>
          <ac:spMkLst>
            <pc:docMk/>
            <pc:sldMk cId="3419466121" sldId="271"/>
            <ac:spMk id="22" creationId="{53B30DCE-66E5-44C3-AFE7-E6664158EEF1}"/>
          </ac:spMkLst>
        </pc:spChg>
        <pc:spChg chg="add mod">
          <ac:chgData name="Shengyi Jiang" userId="6de805444a086923" providerId="LiveId" clId="{00BCBADB-CEC5-43FA-A136-F40E720EB8EB}" dt="2019-11-18T10:30:46.514" v="2758" actId="164"/>
          <ac:spMkLst>
            <pc:docMk/>
            <pc:sldMk cId="3419466121" sldId="271"/>
            <ac:spMk id="23" creationId="{4869D5E5-64E9-488F-B1FD-93EF072FF8A1}"/>
          </ac:spMkLst>
        </pc:spChg>
        <pc:spChg chg="add mod">
          <ac:chgData name="Shengyi Jiang" userId="6de805444a086923" providerId="LiveId" clId="{00BCBADB-CEC5-43FA-A136-F40E720EB8EB}" dt="2019-11-18T10:30:46.514" v="2758" actId="164"/>
          <ac:spMkLst>
            <pc:docMk/>
            <pc:sldMk cId="3419466121" sldId="271"/>
            <ac:spMk id="28" creationId="{064DF5DC-4924-4DE1-B3C0-FF7E9B964461}"/>
          </ac:spMkLst>
        </pc:spChg>
        <pc:spChg chg="add mod">
          <ac:chgData name="Shengyi Jiang" userId="6de805444a086923" providerId="LiveId" clId="{00BCBADB-CEC5-43FA-A136-F40E720EB8EB}" dt="2019-11-18T10:30:46.514" v="2758" actId="164"/>
          <ac:spMkLst>
            <pc:docMk/>
            <pc:sldMk cId="3419466121" sldId="271"/>
            <ac:spMk id="29" creationId="{DEEFECD2-BF5F-468A-A942-6B5B6BF3C019}"/>
          </ac:spMkLst>
        </pc:spChg>
        <pc:spChg chg="add mod">
          <ac:chgData name="Shengyi Jiang" userId="6de805444a086923" providerId="LiveId" clId="{00BCBADB-CEC5-43FA-A136-F40E720EB8EB}" dt="2019-11-18T10:30:46.514" v="2758" actId="164"/>
          <ac:spMkLst>
            <pc:docMk/>
            <pc:sldMk cId="3419466121" sldId="271"/>
            <ac:spMk id="30" creationId="{E5325A48-C83D-4839-A853-178FE97502A8}"/>
          </ac:spMkLst>
        </pc:spChg>
        <pc:spChg chg="add mod">
          <ac:chgData name="Shengyi Jiang" userId="6de805444a086923" providerId="LiveId" clId="{00BCBADB-CEC5-43FA-A136-F40E720EB8EB}" dt="2019-11-18T16:08:12.463" v="4887" actId="20577"/>
          <ac:spMkLst>
            <pc:docMk/>
            <pc:sldMk cId="3419466121" sldId="271"/>
            <ac:spMk id="34" creationId="{FD5898B7-FFB4-432B-B5DE-6A875B8D898E}"/>
          </ac:spMkLst>
        </pc:spChg>
        <pc:spChg chg="add mod">
          <ac:chgData name="Shengyi Jiang" userId="6de805444a086923" providerId="LiveId" clId="{00BCBADB-CEC5-43FA-A136-F40E720EB8EB}" dt="2019-11-18T10:45:26.673" v="4051" actId="164"/>
          <ac:spMkLst>
            <pc:docMk/>
            <pc:sldMk cId="3419466121" sldId="271"/>
            <ac:spMk id="35" creationId="{170065BE-560C-4CB6-ABFD-FCF365071495}"/>
          </ac:spMkLst>
        </pc:spChg>
        <pc:spChg chg="add mod">
          <ac:chgData name="Shengyi Jiang" userId="6de805444a086923" providerId="LiveId" clId="{00BCBADB-CEC5-43FA-A136-F40E720EB8EB}" dt="2019-11-18T10:49:05.206" v="4088"/>
          <ac:spMkLst>
            <pc:docMk/>
            <pc:sldMk cId="3419466121" sldId="271"/>
            <ac:spMk id="36" creationId="{7E529B08-3646-41B0-BC10-2B944850BAA0}"/>
          </ac:spMkLst>
        </pc:spChg>
        <pc:spChg chg="add del">
          <ac:chgData name="Shengyi Jiang" userId="6de805444a086923" providerId="LiveId" clId="{00BCBADB-CEC5-43FA-A136-F40E720EB8EB}" dt="2019-11-18T10:44:44.825" v="4040"/>
          <ac:spMkLst>
            <pc:docMk/>
            <pc:sldMk cId="3419466121" sldId="271"/>
            <ac:spMk id="37" creationId="{667685F3-ED7B-4896-9860-4C226F874EB4}"/>
          </ac:spMkLst>
        </pc:spChg>
        <pc:spChg chg="add mod">
          <ac:chgData name="Shengyi Jiang" userId="6de805444a086923" providerId="LiveId" clId="{00BCBADB-CEC5-43FA-A136-F40E720EB8EB}" dt="2019-11-18T10:45:26.673" v="4051" actId="164"/>
          <ac:spMkLst>
            <pc:docMk/>
            <pc:sldMk cId="3419466121" sldId="271"/>
            <ac:spMk id="38" creationId="{FCEFB779-45E1-482F-B436-5B5E0E9A487C}"/>
          </ac:spMkLst>
        </pc:spChg>
        <pc:grpChg chg="add mod">
          <ac:chgData name="Shengyi Jiang" userId="6de805444a086923" providerId="LiveId" clId="{00BCBADB-CEC5-43FA-A136-F40E720EB8EB}" dt="2019-11-18T16:07:34.903" v="4830" actId="20577"/>
          <ac:grpSpMkLst>
            <pc:docMk/>
            <pc:sldMk cId="3419466121" sldId="271"/>
            <ac:grpSpMk id="2" creationId="{3DC54169-0A03-4109-809E-C8B3D76C8F8D}"/>
          </ac:grpSpMkLst>
        </pc:grpChg>
        <pc:grpChg chg="add mod">
          <ac:chgData name="Shengyi Jiang" userId="6de805444a086923" providerId="LiveId" clId="{00BCBADB-CEC5-43FA-A136-F40E720EB8EB}" dt="2019-11-18T15:13:10.251" v="4102" actId="14429"/>
          <ac:grpSpMkLst>
            <pc:docMk/>
            <pc:sldMk cId="3419466121" sldId="271"/>
            <ac:grpSpMk id="33" creationId="{8DE0DDE1-43DC-48EB-A470-E6821E3CB3E1}"/>
          </ac:grpSpMkLst>
        </pc:grpChg>
        <pc:grpChg chg="add mod">
          <ac:chgData name="Shengyi Jiang" userId="6de805444a086923" providerId="LiveId" clId="{00BCBADB-CEC5-43FA-A136-F40E720EB8EB}" dt="2019-11-19T08:57:32.561" v="5297" actId="14429"/>
          <ac:grpSpMkLst>
            <pc:docMk/>
            <pc:sldMk cId="3419466121" sldId="271"/>
            <ac:grpSpMk id="39" creationId="{D5009B48-0EB3-47BC-96A8-DABB34F8F215}"/>
          </ac:grpSpMkLst>
        </pc:grpChg>
        <pc:cxnChg chg="mod">
          <ac:chgData name="Shengyi Jiang" userId="6de805444a086923" providerId="LiveId" clId="{00BCBADB-CEC5-43FA-A136-F40E720EB8EB}" dt="2019-11-18T10:47:20.906" v="4058" actId="1582"/>
          <ac:cxnSpMkLst>
            <pc:docMk/>
            <pc:sldMk cId="3419466121" sldId="271"/>
            <ac:cxnSpMk id="8" creationId="{92E769F9-6F77-402B-A01A-E2306AB0CA66}"/>
          </ac:cxnSpMkLst>
        </pc:cxnChg>
        <pc:cxnChg chg="mod">
          <ac:chgData name="Shengyi Jiang" userId="6de805444a086923" providerId="LiveId" clId="{00BCBADB-CEC5-43FA-A136-F40E720EB8EB}" dt="2019-11-18T10:36:45.633" v="3285" actId="13822"/>
          <ac:cxnSpMkLst>
            <pc:docMk/>
            <pc:sldMk cId="3419466121" sldId="271"/>
            <ac:cxnSpMk id="9" creationId="{45BB9864-6009-430E-A923-3CE88B3ADB6B}"/>
          </ac:cxnSpMkLst>
        </pc:cxnChg>
      </pc:sldChg>
      <pc:sldChg chg="delSp">
        <pc:chgData name="Shengyi Jiang" userId="6de805444a086923" providerId="LiveId" clId="{00BCBADB-CEC5-43FA-A136-F40E720EB8EB}" dt="2019-11-18T09:46:29.055" v="477" actId="478"/>
        <pc:sldMkLst>
          <pc:docMk/>
          <pc:sldMk cId="577952179" sldId="272"/>
        </pc:sldMkLst>
        <pc:spChg chg="del">
          <ac:chgData name="Shengyi Jiang" userId="6de805444a086923" providerId="LiveId" clId="{00BCBADB-CEC5-43FA-A136-F40E720EB8EB}" dt="2019-11-18T09:46:29.055" v="477" actId="478"/>
          <ac:spMkLst>
            <pc:docMk/>
            <pc:sldMk cId="577952179" sldId="272"/>
            <ac:spMk id="2" creationId="{FE90AF98-8849-4AC5-9CA8-EF7467877049}"/>
          </ac:spMkLst>
        </pc:spChg>
      </pc:sldChg>
      <pc:sldChg chg="addSp delSp modSp add modAnim addCm modCm">
        <pc:chgData name="Shengyi Jiang" userId="6de805444a086923" providerId="LiveId" clId="{00BCBADB-CEC5-43FA-A136-F40E720EB8EB}" dt="2019-11-19T13:57:12.366" v="5537" actId="20577"/>
        <pc:sldMkLst>
          <pc:docMk/>
          <pc:sldMk cId="2897303750" sldId="273"/>
        </pc:sldMkLst>
        <pc:spChg chg="add mod">
          <ac:chgData name="Shengyi Jiang" userId="6de805444a086923" providerId="LiveId" clId="{00BCBADB-CEC5-43FA-A136-F40E720EB8EB}" dt="2019-11-19T09:02:08.546" v="5331" actId="1076"/>
          <ac:spMkLst>
            <pc:docMk/>
            <pc:sldMk cId="2897303750" sldId="273"/>
            <ac:spMk id="2" creationId="{37913EFF-A933-4B43-9AE9-ED77697C34C7}"/>
          </ac:spMkLst>
        </pc:spChg>
        <pc:spChg chg="del">
          <ac:chgData name="Shengyi Jiang" userId="6de805444a086923" providerId="LiveId" clId="{00BCBADB-CEC5-43FA-A136-F40E720EB8EB}" dt="2019-11-18T10:08:04.018" v="1471" actId="478"/>
          <ac:spMkLst>
            <pc:docMk/>
            <pc:sldMk cId="2897303750" sldId="273"/>
            <ac:spMk id="2" creationId="{E7F58C4A-7A14-4F76-BB28-1B4A4C9E3480}"/>
          </ac:spMkLst>
        </pc:spChg>
        <pc:spChg chg="del">
          <ac:chgData name="Shengyi Jiang" userId="6de805444a086923" providerId="LiveId" clId="{00BCBADB-CEC5-43FA-A136-F40E720EB8EB}" dt="2019-11-18T10:08:02.648" v="1470" actId="478"/>
          <ac:spMkLst>
            <pc:docMk/>
            <pc:sldMk cId="2897303750" sldId="273"/>
            <ac:spMk id="3" creationId="{7A09053A-01DD-42BD-AC0F-F7EEB608B80C}"/>
          </ac:spMkLst>
        </pc:spChg>
        <pc:spChg chg="add del">
          <ac:chgData name="Shengyi Jiang" userId="6de805444a086923" providerId="LiveId" clId="{00BCBADB-CEC5-43FA-A136-F40E720EB8EB}" dt="2019-11-18T10:17:34.518" v="2243" actId="478"/>
          <ac:spMkLst>
            <pc:docMk/>
            <pc:sldMk cId="2897303750" sldId="273"/>
            <ac:spMk id="4" creationId="{7712B5E9-73A5-49B6-B85C-CAE2B39DF47C}"/>
          </ac:spMkLst>
        </pc:spChg>
        <pc:spChg chg="add mod">
          <ac:chgData name="Shengyi Jiang" userId="6de805444a086923" providerId="LiveId" clId="{00BCBADB-CEC5-43FA-A136-F40E720EB8EB}" dt="2019-11-19T09:02:34.364" v="5401" actId="1076"/>
          <ac:spMkLst>
            <pc:docMk/>
            <pc:sldMk cId="2897303750" sldId="273"/>
            <ac:spMk id="6" creationId="{B9B7D95C-E193-44D2-8DC7-88366628C187}"/>
          </ac:spMkLst>
        </pc:spChg>
        <pc:spChg chg="add mod">
          <ac:chgData name="Shengyi Jiang" userId="6de805444a086923" providerId="LiveId" clId="{00BCBADB-CEC5-43FA-A136-F40E720EB8EB}" dt="2019-11-18T10:17:28.488" v="2241" actId="14100"/>
          <ac:spMkLst>
            <pc:docMk/>
            <pc:sldMk cId="2897303750" sldId="273"/>
            <ac:spMk id="7" creationId="{784C82F2-9FD7-4455-BF95-98990E52FC24}"/>
          </ac:spMkLst>
        </pc:spChg>
        <pc:spChg chg="mod">
          <ac:chgData name="Shengyi Jiang" userId="6de805444a086923" providerId="LiveId" clId="{00BCBADB-CEC5-43FA-A136-F40E720EB8EB}" dt="2019-11-18T10:18:15.424" v="2294"/>
          <ac:spMkLst>
            <pc:docMk/>
            <pc:sldMk cId="2897303750" sldId="273"/>
            <ac:spMk id="9" creationId="{A3327157-5A91-4C28-A650-F4F3240A04FD}"/>
          </ac:spMkLst>
        </pc:spChg>
        <pc:spChg chg="add mod">
          <ac:chgData name="Shengyi Jiang" userId="6de805444a086923" providerId="LiveId" clId="{00BCBADB-CEC5-43FA-A136-F40E720EB8EB}" dt="2019-11-19T13:56:29.445" v="5508" actId="114"/>
          <ac:spMkLst>
            <pc:docMk/>
            <pc:sldMk cId="2897303750" sldId="273"/>
            <ac:spMk id="11" creationId="{76980383-586A-4896-88D1-71D83C90606B}"/>
          </ac:spMkLst>
        </pc:spChg>
        <pc:spChg chg="add mod">
          <ac:chgData name="Shengyi Jiang" userId="6de805444a086923" providerId="LiveId" clId="{00BCBADB-CEC5-43FA-A136-F40E720EB8EB}" dt="2019-11-19T13:56:49.689" v="5523" actId="20577"/>
          <ac:spMkLst>
            <pc:docMk/>
            <pc:sldMk cId="2897303750" sldId="273"/>
            <ac:spMk id="12" creationId="{5EBA9EF6-D8CD-484F-861B-E87A186C8EDA}"/>
          </ac:spMkLst>
        </pc:spChg>
        <pc:spChg chg="add mod">
          <ac:chgData name="Shengyi Jiang" userId="6de805444a086923" providerId="LiveId" clId="{00BCBADB-CEC5-43FA-A136-F40E720EB8EB}" dt="2019-11-19T09:03:09.603" v="5506"/>
          <ac:spMkLst>
            <pc:docMk/>
            <pc:sldMk cId="2897303750" sldId="273"/>
            <ac:spMk id="13" creationId="{E5EFBC79-1535-4623-9E06-98BD080A2243}"/>
          </ac:spMkLst>
        </pc:spChg>
        <pc:spChg chg="add mod">
          <ac:chgData name="Shengyi Jiang" userId="6de805444a086923" providerId="LiveId" clId="{00BCBADB-CEC5-43FA-A136-F40E720EB8EB}" dt="2019-11-19T13:57:12.366" v="5537" actId="20577"/>
          <ac:spMkLst>
            <pc:docMk/>
            <pc:sldMk cId="2897303750" sldId="273"/>
            <ac:spMk id="15" creationId="{BBA16C89-8F1E-4760-9593-85D61CBA1B43}"/>
          </ac:spMkLst>
        </pc:spChg>
        <pc:spChg chg="add mod">
          <ac:chgData name="Shengyi Jiang" userId="6de805444a086923" providerId="LiveId" clId="{00BCBADB-CEC5-43FA-A136-F40E720EB8EB}" dt="2019-11-19T09:02:21.557" v="5395"/>
          <ac:spMkLst>
            <pc:docMk/>
            <pc:sldMk cId="2897303750" sldId="273"/>
            <ac:spMk id="16" creationId="{855F4BF9-14B3-4877-8832-F893079A0055}"/>
          </ac:spMkLst>
        </pc:spChg>
        <pc:grpChg chg="add mod">
          <ac:chgData name="Shengyi Jiang" userId="6de805444a086923" providerId="LiveId" clId="{00BCBADB-CEC5-43FA-A136-F40E720EB8EB}" dt="2019-11-18T10:18:19.828" v="2296" actId="1076"/>
          <ac:grpSpMkLst>
            <pc:docMk/>
            <pc:sldMk cId="2897303750" sldId="273"/>
            <ac:grpSpMk id="8" creationId="{F379F23B-2537-4BAD-8A28-D69185B30721}"/>
          </ac:grpSpMkLst>
        </pc:grpChg>
        <pc:picChg chg="add del mod">
          <ac:chgData name="Shengyi Jiang" userId="6de805444a086923" providerId="LiveId" clId="{00BCBADB-CEC5-43FA-A136-F40E720EB8EB}" dt="2019-11-18T10:17:31.682" v="2242" actId="478"/>
          <ac:picMkLst>
            <pc:docMk/>
            <pc:sldMk cId="2897303750" sldId="273"/>
            <ac:picMk id="5" creationId="{238A1C46-7884-4D45-A0C7-688D584DEF9E}"/>
          </ac:picMkLst>
        </pc:picChg>
        <pc:cxnChg chg="add mod">
          <ac:chgData name="Shengyi Jiang" userId="6de805444a086923" providerId="LiveId" clId="{00BCBADB-CEC5-43FA-A136-F40E720EB8EB}" dt="2019-11-18T10:18:29.606" v="2298" actId="1582"/>
          <ac:cxnSpMkLst>
            <pc:docMk/>
            <pc:sldMk cId="2897303750" sldId="273"/>
            <ac:cxnSpMk id="14" creationId="{2F236B85-9966-4E4A-8850-D2E880C6C87D}"/>
          </ac:cxnSpMkLst>
        </pc:cxnChg>
      </pc:sldChg>
      <pc:sldChg chg="addSp delSp modSp add del">
        <pc:chgData name="Shengyi Jiang" userId="6de805444a086923" providerId="LiveId" clId="{00BCBADB-CEC5-43FA-A136-F40E720EB8EB}" dt="2019-11-18T10:19:44.435" v="2405" actId="2696"/>
        <pc:sldMkLst>
          <pc:docMk/>
          <pc:sldMk cId="566597378" sldId="274"/>
        </pc:sldMkLst>
        <pc:spChg chg="del">
          <ac:chgData name="Shengyi Jiang" userId="6de805444a086923" providerId="LiveId" clId="{00BCBADB-CEC5-43FA-A136-F40E720EB8EB}" dt="2019-11-18T10:09:06.265" v="1540" actId="478"/>
          <ac:spMkLst>
            <pc:docMk/>
            <pc:sldMk cId="566597378" sldId="274"/>
            <ac:spMk id="2" creationId="{CE05CE9A-FA5F-4F84-975C-217B41C8AEB7}"/>
          </ac:spMkLst>
        </pc:spChg>
        <pc:spChg chg="del">
          <ac:chgData name="Shengyi Jiang" userId="6de805444a086923" providerId="LiveId" clId="{00BCBADB-CEC5-43FA-A136-F40E720EB8EB}" dt="2019-11-18T10:09:04.812" v="1539" actId="478"/>
          <ac:spMkLst>
            <pc:docMk/>
            <pc:sldMk cId="566597378" sldId="274"/>
            <ac:spMk id="3" creationId="{91FA71F4-2A2D-4ACF-AF8D-D0A683F95BA9}"/>
          </ac:spMkLst>
        </pc:spChg>
        <pc:spChg chg="add mod">
          <ac:chgData name="Shengyi Jiang" userId="6de805444a086923" providerId="LiveId" clId="{00BCBADB-CEC5-43FA-A136-F40E720EB8EB}" dt="2019-11-18T10:09:02.943" v="1538" actId="1076"/>
          <ac:spMkLst>
            <pc:docMk/>
            <pc:sldMk cId="566597378" sldId="274"/>
            <ac:spMk id="4" creationId="{3DD40625-F0DE-4E52-B5DA-782BFBCBA796}"/>
          </ac:spMkLst>
        </pc:spChg>
      </pc:sldChg>
      <pc:sldChg chg="add del">
        <pc:chgData name="Shengyi Jiang" userId="6de805444a086923" providerId="LiveId" clId="{00BCBADB-CEC5-43FA-A136-F40E720EB8EB}" dt="2019-11-18T10:21:50.140" v="2595" actId="2696"/>
        <pc:sldMkLst>
          <pc:docMk/>
          <pc:sldMk cId="1308220860" sldId="274"/>
        </pc:sldMkLst>
      </pc:sldChg>
      <pc:sldChg chg="add del">
        <pc:chgData name="Shengyi Jiang" userId="6de805444a086923" providerId="LiveId" clId="{00BCBADB-CEC5-43FA-A136-F40E720EB8EB}" dt="2019-11-18T10:08:54.085" v="1535" actId="2696"/>
        <pc:sldMkLst>
          <pc:docMk/>
          <pc:sldMk cId="2353216762" sldId="274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18T18:09:19.179" idx="2">
    <p:pos x="10" y="10"/>
    <p:text>1. 部分定义中，主子矩阵定义为矩阵前k行，列构成的子矩阵。这里采取不同的定义，但仍然是自洽的。
https://en.wikipedia.org/wiki/Matrix_(mathematics)#Submatrix （见其中principal submatrix）
2. Cauchy Interlace Thm 的证明可见
https://en.wikipedia.org/wiki/Min-max_theorem</p:text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71D7E-93ED-4E4F-98FD-594EE2A2CCA4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4CFEE-C9CB-465F-B760-698AD4363B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33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74CFEE-C9CB-465F-B760-698AD4363B8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4771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B6791B-67B9-44B1-A33F-83D6104CE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FD3D60-3FB4-49A5-BFEE-09DE97A0C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4A43CA-CBDE-43F5-9837-2570DD094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9F50B8-58A7-46EE-BEE7-81D623F6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AA8575-10E3-4F0D-80A2-0B48ADF0A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164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A1279C-7B91-4A5A-8334-38E4042B3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4D607EB-C4B2-435A-BE43-DF42AEE90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CA85E0-DA04-4A46-91D6-AC70D3BB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38F75F-BCAD-4A07-A3FD-C85D0F86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39A7C9-36F7-488B-A8E7-26234D052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61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671E610-FB59-4155-8AC9-CBDEED04C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33D70F0-F3B3-430F-BBA0-4C95382C3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A450CB-FA2D-443E-896D-470B811D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011351-7F22-455E-8779-9DEFC928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B48CEC-B65E-4E41-8ABA-C5E65FFE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32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3600C7-C797-40F2-A60A-40001BBEF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1B837-6623-4CB7-8CD0-99363B3F3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CC8A10-BD88-44C6-A874-F2FCFC7FB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BE0403-DC5C-4B3E-9EEB-BB3E30E9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5772D5-3FEF-4DF4-8922-4E8FE100A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8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ED2517-C9B5-4FD4-A5FD-3F048B39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67358F-EF10-4977-BD46-A594C53B4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C86C4E-E591-42C9-8473-EF75927E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941DD7-0CDE-4174-AEFC-5409DE6B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445502-7E2E-4BB0-A97D-ED56C75A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10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C1CFCA-8E2D-4865-BC2A-30AF27FDA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8AD609-EE2E-4A76-AEEC-FC20A98AF3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093803-06F5-4DBE-861C-4C9D7A714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78B34C-4E51-4C31-AE6E-55BC1A38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D5ACB8-5BCC-4629-8266-B0B13FC0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3807DF-7658-4602-A80A-2E6681BD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17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A6B73-CF3A-4D33-B4DA-7067202E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F18753-12C9-40BE-9116-9477C250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B3CEC7-CD69-48ED-BC75-DCE510499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90F58D7-8755-48D8-BECF-64026D1EB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79317F8-0F63-42D1-A29E-00E3884038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51438E2-0BB3-409F-8DDD-4C31F8E7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5C24517-0C3E-493F-9185-A52DED73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A744E66-368B-40A0-8D83-96E364D44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97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CEB3B4-E41C-48E8-844D-D1BAB381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53E7B24-27D8-418C-AFED-A924EDAA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65F7CE-836D-43E7-A6B5-31490A321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0EB1EB-470F-41A1-947E-C434CFD4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628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CE0B083-C651-4D0B-9B68-C9F06C251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3C5C186-E9B8-4D37-8915-099D38B4A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B9D771C-00AC-4680-82A0-56BC7C8F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52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6D219A-364D-46B4-BFBF-EBCFB2595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86BC5D-EEC9-4A8F-8AA2-95E0D2592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731CEA7-AD23-460B-9BF9-34FB56FBA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CB3BFAE-69B8-4C5D-8B0B-140502DA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B3B79C-9858-4A89-8A75-0B1BC996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13E261F-674C-4DD7-83F2-74A9A5E7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814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019A2B-2AF7-44B0-95B7-B8A0F9AF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DFDA320-835F-45BD-963A-90F205246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FE7639-3EB9-42D2-A104-DE3E18A86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ED8D9FE-03E2-4021-BEAF-C635D295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246788-B2CF-4993-8C1B-1F99976E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D836F8-120B-4972-91CA-CD4DC60B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80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B3960FF-3359-4380-BF4C-EB04C2D35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230A6E-60F8-4DD2-920B-7555DE9FB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F74D59-D166-45C9-8DC5-AB8B0F5C3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55501-7BA1-4DFD-A257-9A33F99B71E9}" type="datetimeFigureOut">
              <a:rPr lang="zh-CN" altLang="en-US" smtClean="0"/>
              <a:t>2019/11/19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59B917-D77D-4C5D-9D24-AC91E8311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720769-C720-4E00-97B8-C23EE85F7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48D3F-2933-48FE-9052-94E3FD7FCE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83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0.png"/><Relationship Id="rId7" Type="http://schemas.openxmlformats.org/officeDocument/2006/relationships/image" Target="../media/image38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http://www.mathcs.emory.edu/~hhuan30/papers/sensitivity_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1DF6FCB-3F1D-4BE9-934E-3481055905A1}"/>
              </a:ext>
            </a:extLst>
          </p:cNvPr>
          <p:cNvSpPr txBox="1"/>
          <p:nvPr/>
        </p:nvSpPr>
        <p:spPr>
          <a:xfrm>
            <a:off x="3297222" y="2517568"/>
            <a:ext cx="52629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/>
              <a:t>《</a:t>
            </a:r>
            <a:r>
              <a:rPr lang="zh-CN" altLang="en-US" sz="4400" b="1"/>
              <a:t>组合数学</a:t>
            </a:r>
            <a:r>
              <a:rPr lang="en-US" altLang="zh-CN" sz="4400" b="1"/>
              <a:t>》</a:t>
            </a:r>
            <a:r>
              <a:rPr lang="zh-CN" altLang="en-US" sz="4400" b="1"/>
              <a:t>习题课</a:t>
            </a:r>
            <a:endParaRPr lang="en-US" altLang="zh-CN" sz="4400" b="1"/>
          </a:p>
          <a:p>
            <a:pPr algn="ctr"/>
            <a:r>
              <a:rPr lang="zh-CN" altLang="en-US" sz="4400"/>
              <a:t>补充内容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2659B65-7274-4CDC-92E6-79D1805ACA3D}"/>
              </a:ext>
            </a:extLst>
          </p:cNvPr>
          <p:cNvSpPr txBox="1"/>
          <p:nvPr/>
        </p:nvSpPr>
        <p:spPr>
          <a:xfrm>
            <a:off x="4239562" y="4702628"/>
            <a:ext cx="371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蒋圣翊 </a:t>
            </a:r>
            <a:r>
              <a:rPr lang="en-US" altLang="zh-CN"/>
              <a:t>shengyi.jiang@outlook.com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95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B8F7440-FEFB-47FB-8BC0-C58177808584}"/>
              </a:ext>
            </a:extLst>
          </p:cNvPr>
          <p:cNvSpPr txBox="1"/>
          <p:nvPr/>
        </p:nvSpPr>
        <p:spPr>
          <a:xfrm>
            <a:off x="142875" y="277101"/>
            <a:ext cx="423224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Interesting Permutations</a:t>
            </a:r>
          </a:p>
          <a:p>
            <a:endParaRPr lang="en-US" altLang="zh-CN" sz="2800" b="1"/>
          </a:p>
          <a:p>
            <a:endParaRPr lang="zh-CN" altLang="en-US" sz="2800" b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8327CB8-0A65-4DC1-ADB0-3050D07EB320}"/>
                  </a:ext>
                </a:extLst>
              </p:cNvPr>
              <p:cNvSpPr txBox="1"/>
              <p:nvPr/>
            </p:nvSpPr>
            <p:spPr>
              <a:xfrm>
                <a:off x="714375" y="1381125"/>
                <a:ext cx="1044892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有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/>
                  <a:t>个盒子和对应的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/>
                  <a:t>把钥匙，将钥匙随机放进盒子并上锁。现在允许你</a:t>
                </a:r>
                <a:r>
                  <a:rPr lang="zh-CN" altLang="en-US" b="1" dirty="0"/>
                  <a:t>打破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dirty="0"/>
                  <a:t>个盒子，并用里面的钥匙打开其对应的盒子，如此进行下去</a:t>
                </a:r>
                <a:r>
                  <a:rPr lang="en-US" altLang="zh-CN" dirty="0"/>
                  <a:t>…</a:t>
                </a:r>
              </a:p>
              <a:p>
                <a:r>
                  <a:rPr lang="zh-CN" altLang="en-US" dirty="0"/>
                  <a:t>问：最终能够打开所有盒子的可能性是多少？</a:t>
                </a: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8327CB8-0A65-4DC1-ADB0-3050D07EB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" y="1381125"/>
                <a:ext cx="10448925" cy="923330"/>
              </a:xfrm>
              <a:prstGeom prst="rect">
                <a:avLst/>
              </a:prstGeom>
              <a:blipFill>
                <a:blip r:embed="rId2"/>
                <a:stretch>
                  <a:fillRect l="-467" t="-3974" r="-408" b="-99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E321F78-9E28-42C4-89AC-490433AF6CE4}"/>
                  </a:ext>
                </a:extLst>
              </p:cNvPr>
              <p:cNvSpPr txBox="1"/>
              <p:nvPr/>
            </p:nvSpPr>
            <p:spPr>
              <a:xfrm>
                <a:off x="1491907" y="3232698"/>
                <a:ext cx="103061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将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zh-CN" altLang="en-US" dirty="0"/>
                  <a:t>写成</a:t>
                </a:r>
                <a:r>
                  <a:rPr lang="en-US" altLang="zh-CN" dirty="0"/>
                  <a:t>cycle</a:t>
                </a:r>
                <a:r>
                  <a:rPr lang="zh-CN" altLang="en-US" dirty="0"/>
                  <a:t>积的形式，并将每个</a:t>
                </a:r>
                <a:r>
                  <a:rPr lang="en-US" altLang="zh-CN" dirty="0"/>
                  <a:t>cycle</a:t>
                </a:r>
                <a:r>
                  <a:rPr lang="zh-CN" altLang="en-US" dirty="0"/>
                  <a:t>中最小的元素放在最后，然后各个</a:t>
                </a:r>
                <a:r>
                  <a:rPr lang="en-US" altLang="zh-CN" dirty="0"/>
                  <a:t>cycle</a:t>
                </a:r>
                <a:r>
                  <a:rPr lang="zh-CN" altLang="en-US" dirty="0"/>
                  <a:t>按最小元的升序排列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E321F78-9E28-42C4-89AC-490433AF6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907" y="3232698"/>
                <a:ext cx="10306155" cy="369332"/>
              </a:xfrm>
              <a:prstGeom prst="rect">
                <a:avLst/>
              </a:prstGeom>
              <a:blipFill>
                <a:blip r:embed="rId3"/>
                <a:stretch>
                  <a:fillRect l="-53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5A189AD-34B5-4BE9-9D35-26E2DB8DD6A4}"/>
                  </a:ext>
                </a:extLst>
              </p:cNvPr>
              <p:cNvSpPr txBox="1"/>
              <p:nvPr/>
            </p:nvSpPr>
            <p:spPr>
              <a:xfrm>
                <a:off x="1954452" y="4553887"/>
                <a:ext cx="5361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则根据上述排列可以构造一个新的置换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  <m:r>
                      <a:rPr lang="zh-CN" altLang="en-US" i="1" dirty="0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dirty="0"/>
                  <a:t>且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⇔</m:t>
                    </m:r>
                    <m:acc>
                      <m:accPr>
                        <m:chr m:val="̃"/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5A189AD-34B5-4BE9-9D35-26E2DB8DD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452" y="4553887"/>
                <a:ext cx="5361148" cy="369332"/>
              </a:xfrm>
              <a:prstGeom prst="rect">
                <a:avLst/>
              </a:prstGeom>
              <a:blipFill>
                <a:blip r:embed="rId4"/>
                <a:stretch>
                  <a:fillRect l="-1024" t="-8197" r="-3754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A367B2A6-0FDD-4528-834C-EAD9D9020149}"/>
                  </a:ext>
                </a:extLst>
              </p:cNvPr>
              <p:cNvSpPr txBox="1"/>
              <p:nvPr/>
            </p:nvSpPr>
            <p:spPr>
              <a:xfrm>
                <a:off x="2721635" y="5900737"/>
                <a:ext cx="6953507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因此原概率</a:t>
                </a:r>
                <a:r>
                  <a:rPr lang="en-US" altLang="zh-CN" dirty="0"/>
                  <a:t>=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前</m:t>
                    </m:r>
                    <m:r>
                      <m:rPr>
                        <m:sty m:val="p"/>
                      </m:rPr>
                      <a:rPr lang="en-US" altLang="zh-CN" i="1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个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元素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出现在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每个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循环中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i="0" dirty="0">
                    <a:latin typeface="+mj-lt"/>
                  </a:rPr>
                  <a:t>=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̃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]=</m:t>
                    </m:r>
                    <m:f>
                      <m:f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A367B2A6-0FDD-4528-834C-EAD9D9020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635" y="5900737"/>
                <a:ext cx="6953507" cy="491288"/>
              </a:xfrm>
              <a:prstGeom prst="rect">
                <a:avLst/>
              </a:prstGeom>
              <a:blipFill>
                <a:blip r:embed="rId5"/>
                <a:stretch>
                  <a:fillRect l="-701" b="-74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0E33854C-AE68-4A1E-95CD-E85FE072A68C}"/>
                  </a:ext>
                </a:extLst>
              </p:cNvPr>
              <p:cNvSpPr txBox="1"/>
              <p:nvPr/>
            </p:nvSpPr>
            <p:spPr>
              <a:xfrm>
                <a:off x="714375" y="2766120"/>
                <a:ext cx="4623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/>
                  <a:t>等价于打开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前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/>
                  <a:t>个盒子，其</a:t>
                </a:r>
                <a:r>
                  <a:rPr lang="en-US" altLang="zh-CN"/>
                  <a:t>cycle</a:t>
                </a:r>
                <a:r>
                  <a:rPr lang="zh-CN" altLang="en-US"/>
                  <a:t>可以扩充到</a:t>
                </a:r>
                <a:r>
                  <a:rPr lang="en-US" altLang="zh-CN"/>
                  <a:t>n</a:t>
                </a:r>
                <a:endParaRPr lang="zh-CN" altLang="en-US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0E33854C-AE68-4A1E-95CD-E85FE072A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" y="2766120"/>
                <a:ext cx="4623702" cy="369332"/>
              </a:xfrm>
              <a:prstGeom prst="rect">
                <a:avLst/>
              </a:prstGeom>
              <a:blipFill>
                <a:blip r:embed="rId6"/>
                <a:stretch>
                  <a:fillRect l="-105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>
            <a:extLst>
              <a:ext uri="{FF2B5EF4-FFF2-40B4-BE49-F238E27FC236}">
                <a16:creationId xmlns:a16="http://schemas.microsoft.com/office/drawing/2014/main" id="{3123A344-1D5A-4FA7-B370-EBFAAC6B1D2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8907"/>
          <a:stretch/>
        </p:blipFill>
        <p:spPr>
          <a:xfrm>
            <a:off x="2721635" y="3671591"/>
            <a:ext cx="3631868" cy="69523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1C4BAB61-660B-451A-A875-09E9780A30B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81330"/>
          <a:stretch/>
        </p:blipFill>
        <p:spPr>
          <a:xfrm>
            <a:off x="6370098" y="3671591"/>
            <a:ext cx="1650112" cy="695238"/>
          </a:xfrm>
          <a:prstGeom prst="rect">
            <a:avLst/>
          </a:prstGeom>
        </p:spPr>
      </p:pic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A8A6241B-FAF7-4576-BCBA-BBC3BBA9D8FB}"/>
              </a:ext>
            </a:extLst>
          </p:cNvPr>
          <p:cNvCxnSpPr/>
          <p:nvPr/>
        </p:nvCxnSpPr>
        <p:spPr>
          <a:xfrm>
            <a:off x="6434756" y="3861994"/>
            <a:ext cx="880844" cy="3144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928FD917-ED90-4C94-8F19-0B14BB0DFD20}"/>
              </a:ext>
            </a:extLst>
          </p:cNvPr>
          <p:cNvSpPr txBox="1"/>
          <p:nvPr/>
        </p:nvSpPr>
        <p:spPr>
          <a:xfrm>
            <a:off x="5788265" y="4083098"/>
            <a:ext cx="181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/>
              <a:t>改写为</a:t>
            </a:r>
            <a:r>
              <a:rPr lang="en-US" altLang="zh-CN" sz="2000"/>
              <a:t>(468371)</a:t>
            </a:r>
            <a:endParaRPr lang="zh-CN" alt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D9A5C62-6674-4A3A-B0CF-2501E5C048FC}"/>
                  </a:ext>
                </a:extLst>
              </p:cNvPr>
              <p:cNvSpPr txBox="1"/>
              <p:nvPr/>
            </p:nvSpPr>
            <p:spPr>
              <a:xfrm>
                <a:off x="4635026" y="5068813"/>
                <a:ext cx="3115275" cy="559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D9A5C62-6674-4A3A-B0CF-2501E5C04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026" y="5068813"/>
                <a:ext cx="3115275" cy="5598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9812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01822531-D4EF-4545-ADA9-A0D95B09B124}"/>
                  </a:ext>
                </a:extLst>
              </p:cNvPr>
              <p:cNvSpPr txBox="1"/>
              <p:nvPr/>
            </p:nvSpPr>
            <p:spPr>
              <a:xfrm>
                <a:off x="714375" y="1381125"/>
                <a:ext cx="104489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/>
                  <a:t>有</a:t>
                </a:r>
                <a:r>
                  <a:rPr lang="en-US" altLang="zh-CN"/>
                  <a:t>n</a:t>
                </a:r>
                <a:r>
                  <a:rPr lang="zh-CN" altLang="en-US"/>
                  <a:t>个人和</a:t>
                </a:r>
                <a:r>
                  <a:rPr lang="en-US" altLang="zh-CN"/>
                  <a:t>n</a:t>
                </a:r>
                <a:r>
                  <a:rPr lang="zh-CN" altLang="en-US"/>
                  <a:t>个座位，按序就坐。第一个人任选一个座位，后面的人如果自己的座位没有被占据，则直接坐下，否则在剩下的座位中任选一个就坐。问：最后一个人坐在自己座位上的概率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/>
                  <a:t>？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01822531-D4EF-4545-ADA9-A0D95B09B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" y="1381125"/>
                <a:ext cx="10448925" cy="646331"/>
              </a:xfrm>
              <a:prstGeom prst="rect">
                <a:avLst/>
              </a:prstGeom>
              <a:blipFill>
                <a:blip r:embed="rId2"/>
                <a:stretch>
                  <a:fillRect l="-467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74BB621-20AA-4B1C-AC2D-6E13305189DA}"/>
                  </a:ext>
                </a:extLst>
              </p:cNvPr>
              <p:cNvSpPr txBox="1"/>
              <p:nvPr/>
            </p:nvSpPr>
            <p:spPr>
              <a:xfrm>
                <a:off x="1104900" y="2314575"/>
                <a:ext cx="4541500" cy="484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CN" altLang="en-US"/>
                  <a:t>，大胆猜测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74BB621-20AA-4B1C-AC2D-6E1330518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2314575"/>
                <a:ext cx="4541500" cy="484876"/>
              </a:xfrm>
              <a:prstGeom prst="rect">
                <a:avLst/>
              </a:prstGeom>
              <a:blipFill>
                <a:blip r:embed="rId3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>
            <a:extLst>
              <a:ext uri="{FF2B5EF4-FFF2-40B4-BE49-F238E27FC236}">
                <a16:creationId xmlns:a16="http://schemas.microsoft.com/office/drawing/2014/main" id="{C34E2FD7-48F8-4739-9D22-7DBCF2F1905F}"/>
              </a:ext>
            </a:extLst>
          </p:cNvPr>
          <p:cNvSpPr txBox="1"/>
          <p:nvPr/>
        </p:nvSpPr>
        <p:spPr>
          <a:xfrm>
            <a:off x="1147369" y="4762500"/>
            <a:ext cx="98972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与</a:t>
            </a:r>
            <a:r>
              <a:rPr lang="en-US" altLang="zh-CN"/>
              <a:t>n</a:t>
            </a:r>
            <a:r>
              <a:rPr lang="zh-CN" altLang="en-US"/>
              <a:t>无关的一个直觉解释</a:t>
            </a:r>
            <a:r>
              <a:rPr lang="en-US" altLang="zh-CN"/>
              <a:t>:</a:t>
            </a:r>
          </a:p>
          <a:p>
            <a:r>
              <a:rPr lang="zh-CN" altLang="en-US"/>
              <a:t>考虑第一个人的三种情况，</a:t>
            </a:r>
            <a:r>
              <a:rPr lang="en-US" altLang="zh-CN"/>
              <a:t>1. </a:t>
            </a:r>
            <a:r>
              <a:rPr lang="zh-CN" altLang="en-US"/>
              <a:t>坐在</a:t>
            </a:r>
            <a:r>
              <a:rPr lang="en-US" altLang="zh-CN"/>
              <a:t>1</a:t>
            </a:r>
            <a:r>
              <a:rPr lang="zh-CN" altLang="en-US"/>
              <a:t>号位置 </a:t>
            </a:r>
            <a:r>
              <a:rPr lang="en-US" altLang="zh-CN"/>
              <a:t>2. </a:t>
            </a:r>
            <a:r>
              <a:rPr lang="zh-CN" altLang="en-US"/>
              <a:t>坐在</a:t>
            </a:r>
            <a:r>
              <a:rPr lang="en-US" altLang="zh-CN"/>
              <a:t>n</a:t>
            </a:r>
            <a:r>
              <a:rPr lang="zh-CN" altLang="en-US"/>
              <a:t>号位置 </a:t>
            </a:r>
            <a:r>
              <a:rPr lang="en-US" altLang="zh-CN"/>
              <a:t>3.</a:t>
            </a:r>
            <a:r>
              <a:rPr lang="zh-CN" altLang="en-US"/>
              <a:t>坐在</a:t>
            </a:r>
            <a:r>
              <a:rPr lang="en-US" altLang="zh-CN"/>
              <a:t>k</a:t>
            </a:r>
            <a:r>
              <a:rPr lang="zh-CN" altLang="en-US"/>
              <a:t>号位置</a:t>
            </a:r>
            <a:endParaRPr lang="en-US" altLang="zh-CN"/>
          </a:p>
          <a:p>
            <a:r>
              <a:rPr lang="en-US" altLang="zh-CN"/>
              <a:t>	</a:t>
            </a:r>
            <a:r>
              <a:rPr lang="zh-CN" altLang="en-US"/>
              <a:t>其中第</a:t>
            </a:r>
            <a:r>
              <a:rPr lang="en-US" altLang="zh-CN"/>
              <a:t>3</a:t>
            </a:r>
            <a:r>
              <a:rPr lang="zh-CN" altLang="en-US"/>
              <a:t>种情况下，</a:t>
            </a:r>
            <a:r>
              <a:rPr lang="en-US" altLang="zh-CN"/>
              <a:t>2,…,k-1</a:t>
            </a:r>
            <a:r>
              <a:rPr lang="zh-CN" altLang="en-US"/>
              <a:t>正常就坐，对于第</a:t>
            </a:r>
            <a:r>
              <a:rPr lang="en-US" altLang="zh-CN"/>
              <a:t>k</a:t>
            </a:r>
            <a:r>
              <a:rPr lang="zh-CN" altLang="en-US"/>
              <a:t>个人，其情况又变成同第一个人一样</a:t>
            </a:r>
            <a:endParaRPr lang="en-US" altLang="zh-CN"/>
          </a:p>
          <a:p>
            <a:r>
              <a:rPr lang="en-US" altLang="zh-CN"/>
              <a:t>						</a:t>
            </a:r>
            <a:r>
              <a:rPr lang="zh-CN" altLang="en-US"/>
              <a:t>（只需认为其“正确”的座位为</a:t>
            </a:r>
            <a:r>
              <a:rPr lang="en-US" altLang="zh-CN"/>
              <a:t>1</a:t>
            </a:r>
            <a:r>
              <a:rPr lang="zh-CN" altLang="en-US"/>
              <a:t>号即可）</a:t>
            </a:r>
            <a:endParaRPr lang="en-US" altLang="zh-C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561BB48-C7A8-4B3D-8F3D-DC6FB01CF312}"/>
                  </a:ext>
                </a:extLst>
              </p:cNvPr>
              <p:cNvSpPr txBox="1"/>
              <p:nvPr/>
            </p:nvSpPr>
            <p:spPr>
              <a:xfrm>
                <a:off x="1147369" y="3025646"/>
                <a:ext cx="7266926" cy="1335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/>
                  <a:t>1</a:t>
                </a:r>
                <a:r>
                  <a:rPr lang="zh-CN" altLang="en-US"/>
                  <a:t>坐到自己座位的可能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en-US" altLang="zh-CN"/>
                  <a:t>2 </a:t>
                </a:r>
                <a:r>
                  <a:rPr lang="zh-CN" altLang="en-US"/>
                  <a:t>坐到自己座位的可能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altLang="zh-CN"/>
              </a:p>
              <a:p>
                <a:r>
                  <a:rPr lang="en-US" altLang="zh-CN"/>
                  <a:t>3 </a:t>
                </a:r>
                <a:r>
                  <a:rPr lang="zh-CN" altLang="en-US"/>
                  <a:t>坐到自己座位的可能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US" altLang="zh-CN"/>
              </a:p>
              <a:p>
                <a:r>
                  <a:rPr lang="en-US" altLang="zh-CN"/>
                  <a:t>n</a:t>
                </a:r>
                <a:r>
                  <a:rPr lang="zh-CN" altLang="en-US"/>
                  <a:t>做到自己座位的可能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…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=1/2</m:t>
                    </m:r>
                  </m:oMath>
                </a14:m>
                <a:endParaRPr lang="zh-CN" altLang="en-US" i="1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561BB48-C7A8-4B3D-8F3D-DC6FB01CF3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369" y="3025646"/>
                <a:ext cx="7266926" cy="1335943"/>
              </a:xfrm>
              <a:prstGeom prst="rect">
                <a:avLst/>
              </a:prstGeom>
              <a:blipFill>
                <a:blip r:embed="rId4"/>
                <a:stretch>
                  <a:fillRect l="-671"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55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5DAEA39B-DD15-4CE8-93AF-BE17797E00A0}"/>
              </a:ext>
            </a:extLst>
          </p:cNvPr>
          <p:cNvSpPr txBox="1"/>
          <p:nvPr/>
        </p:nvSpPr>
        <p:spPr>
          <a:xfrm>
            <a:off x="142875" y="277101"/>
            <a:ext cx="3515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Generating Function</a:t>
            </a:r>
            <a:endParaRPr lang="zh-CN" altLang="en-US" sz="2800" b="1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CEF2EDB-3B26-41E3-87A1-11D2F7665DA8}"/>
              </a:ext>
            </a:extLst>
          </p:cNvPr>
          <p:cNvSpPr txBox="1"/>
          <p:nvPr/>
        </p:nvSpPr>
        <p:spPr>
          <a:xfrm>
            <a:off x="965245" y="1250885"/>
            <a:ext cx="6357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正</a:t>
            </a:r>
            <a:r>
              <a:rPr lang="en-US" altLang="zh-CN"/>
              <a:t>n+2</a:t>
            </a:r>
            <a:r>
              <a:rPr lang="zh-CN" altLang="en-US"/>
              <a:t>边形中，任意不相邻两点可连线，但不可交叉的方案数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2E769F9-6F77-402B-A01A-E2306AB0CA66}"/>
              </a:ext>
            </a:extLst>
          </p:cNvPr>
          <p:cNvCxnSpPr>
            <a:cxnSpLocks/>
            <a:stCxn id="23" idx="3"/>
            <a:endCxn id="23" idx="1"/>
          </p:cNvCxnSpPr>
          <p:nvPr/>
        </p:nvCxnSpPr>
        <p:spPr>
          <a:xfrm>
            <a:off x="989099" y="3940387"/>
            <a:ext cx="2471082" cy="1357737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70E508B4-1FF5-4B46-9716-B1A386D6EABA}"/>
                  </a:ext>
                </a:extLst>
              </p:cNvPr>
              <p:cNvSpPr txBox="1"/>
              <p:nvPr/>
            </p:nvSpPr>
            <p:spPr>
              <a:xfrm>
                <a:off x="4546834" y="1842661"/>
                <a:ext cx="6392263" cy="662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zh-CN" altLang="en-US"/>
                  <a:t>证明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</m:t>
                    </m:r>
                    <m:nary>
                      <m:naryPr>
                        <m:chr m:val="∑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=1)</m:t>
                    </m:r>
                  </m:oMath>
                </a14:m>
                <a:endParaRPr lang="en-US" altLang="zh-CN" b="0"/>
              </a:p>
              <a:p>
                <a:pPr marL="342900" indent="-342900">
                  <a:buAutoNum type="arabicPeriod"/>
                </a:pPr>
                <a:r>
                  <a:rPr lang="zh-CN" altLang="en-US" b="0"/>
                  <a:t>求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zh-CN" altLang="en-US"/>
                  <a:t>的生成函数</a:t>
                </a:r>
                <a:endParaRPr lang="en-US" altLang="zh-CN" b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70E508B4-1FF5-4B46-9716-B1A386D6EA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834" y="1842661"/>
                <a:ext cx="6392263" cy="662425"/>
              </a:xfrm>
              <a:prstGeom prst="rect">
                <a:avLst/>
              </a:prstGeom>
              <a:blipFill>
                <a:blip r:embed="rId3"/>
                <a:stretch>
                  <a:fillRect l="-1050" t="-64220" b="-6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2">
            <a:extLst>
              <a:ext uri="{FF2B5EF4-FFF2-40B4-BE49-F238E27FC236}">
                <a16:creationId xmlns:a16="http://schemas.microsoft.com/office/drawing/2014/main" id="{3DC54169-0A03-4109-809E-C8B3D76C8F8D}"/>
              </a:ext>
            </a:extLst>
          </p:cNvPr>
          <p:cNvGrpSpPr/>
          <p:nvPr/>
        </p:nvGrpSpPr>
        <p:grpSpPr>
          <a:xfrm>
            <a:off x="4784890" y="2877670"/>
            <a:ext cx="6322817" cy="3049486"/>
            <a:chOff x="4784890" y="2877670"/>
            <a:chExt cx="6322817" cy="30494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8319B8AC-0FAF-4D4B-98EE-73E8FFEA6449}"/>
                    </a:ext>
                  </a:extLst>
                </p:cNvPr>
                <p:cNvSpPr txBox="1"/>
                <p:nvPr/>
              </p:nvSpPr>
              <p:spPr>
                <a:xfrm>
                  <a:off x="4784890" y="2877670"/>
                  <a:ext cx="1976760" cy="847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zh-CN" altLang="en-US"/>
                </a:p>
              </p:txBody>
            </p:sp>
          </mc:Choice>
          <mc:Fallback xmlns=""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8319B8AC-0FAF-4D4B-98EE-73E8FFEA64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4890" y="2877670"/>
                  <a:ext cx="1976760" cy="84786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文本框 13">
                  <a:extLst>
                    <a:ext uri="{FF2B5EF4-FFF2-40B4-BE49-F238E27FC236}">
                      <a16:creationId xmlns:a16="http://schemas.microsoft.com/office/drawing/2014/main" id="{DF8EA769-3D6A-4AC2-953E-A96067C8C58C}"/>
                    </a:ext>
                  </a:extLst>
                </p:cNvPr>
                <p:cNvSpPr txBox="1"/>
                <p:nvPr/>
              </p:nvSpPr>
              <p:spPr>
                <a:xfrm>
                  <a:off x="4784890" y="3725531"/>
                  <a:ext cx="3722173" cy="8485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oMath>
                    </m:oMathPara>
                  </a14:m>
                  <a:endParaRPr lang="zh-CN" altLang="en-US"/>
                </a:p>
              </p:txBody>
            </p:sp>
          </mc:Choice>
          <mc:Fallback xmlns="">
            <p:sp>
              <p:nvSpPr>
                <p:cNvPr id="14" name="文本框 13">
                  <a:extLst>
                    <a:ext uri="{FF2B5EF4-FFF2-40B4-BE49-F238E27FC236}">
                      <a16:creationId xmlns:a16="http://schemas.microsoft.com/office/drawing/2014/main" id="{DF8EA769-3D6A-4AC2-953E-A96067C8C5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4890" y="3725531"/>
                  <a:ext cx="3722173" cy="84856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文本框 14">
                  <a:extLst>
                    <a:ext uri="{FF2B5EF4-FFF2-40B4-BE49-F238E27FC236}">
                      <a16:creationId xmlns:a16="http://schemas.microsoft.com/office/drawing/2014/main" id="{9021123B-4A4A-4013-840C-BCC9B3C261A9}"/>
                    </a:ext>
                  </a:extLst>
                </p:cNvPr>
                <p:cNvSpPr txBox="1"/>
                <p:nvPr/>
              </p:nvSpPr>
              <p:spPr>
                <a:xfrm>
                  <a:off x="4828360" y="4522045"/>
                  <a:ext cx="6279347" cy="9840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∑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</m:e>
                                </m:nary>
                              </m:e>
                            </m:d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e>
                        </m:nary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f>
                              <m:f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d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e>
                                </m:d>
                              </m:e>
                            </m:d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15" name="文本框 14">
                  <a:extLst>
                    <a:ext uri="{FF2B5EF4-FFF2-40B4-BE49-F238E27FC236}">
                      <a16:creationId xmlns:a16="http://schemas.microsoft.com/office/drawing/2014/main" id="{9021123B-4A4A-4013-840C-BCC9B3C261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8360" y="4522045"/>
                  <a:ext cx="6279347" cy="98405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文本框 15">
                  <a:extLst>
                    <a:ext uri="{FF2B5EF4-FFF2-40B4-BE49-F238E27FC236}">
                      <a16:creationId xmlns:a16="http://schemas.microsoft.com/office/drawing/2014/main" id="{8824CE3A-1B8B-4CDE-BB75-8CDD80BA4A0E}"/>
                    </a:ext>
                  </a:extLst>
                </p:cNvPr>
                <p:cNvSpPr txBox="1"/>
                <p:nvPr/>
              </p:nvSpPr>
              <p:spPr>
                <a:xfrm>
                  <a:off x="4828360" y="5557824"/>
                  <a:ext cx="31118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𝑥𝑔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𝑥𝑔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zh-CN" altLang="en-US"/>
                </a:p>
              </p:txBody>
            </p:sp>
          </mc:Choice>
          <mc:Fallback xmlns="">
            <p:sp>
              <p:nvSpPr>
                <p:cNvPr id="16" name="文本框 15">
                  <a:extLst>
                    <a:ext uri="{FF2B5EF4-FFF2-40B4-BE49-F238E27FC236}">
                      <a16:creationId xmlns:a16="http://schemas.microsoft.com/office/drawing/2014/main" id="{8824CE3A-1B8B-4CDE-BB75-8CDD80BA4A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8360" y="5557824"/>
                  <a:ext cx="3111814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六边形">
            <a:extLst>
              <a:ext uri="{FF2B5EF4-FFF2-40B4-BE49-F238E27FC236}">
                <a16:creationId xmlns:a16="http://schemas.microsoft.com/office/drawing/2014/main" id="{8DE0DDE1-43DC-48EB-A470-E6821E3CB3E1}"/>
              </a:ext>
            </a:extLst>
          </p:cNvPr>
          <p:cNvGrpSpPr/>
          <p:nvPr/>
        </p:nvGrpSpPr>
        <p:grpSpPr>
          <a:xfrm>
            <a:off x="682605" y="2213317"/>
            <a:ext cx="3864229" cy="3529173"/>
            <a:chOff x="1028882" y="1729052"/>
            <a:chExt cx="3864229" cy="3529173"/>
          </a:xfrm>
        </p:grpSpPr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45BB9864-6009-430E-A923-3CE88B3ADB6B}"/>
                </a:ext>
              </a:extLst>
            </p:cNvPr>
            <p:cNvCxnSpPr>
              <a:cxnSpLocks/>
              <a:stCxn id="23" idx="4"/>
              <a:endCxn id="23" idx="1"/>
            </p:cNvCxnSpPr>
            <p:nvPr/>
          </p:nvCxnSpPr>
          <p:spPr>
            <a:xfrm>
              <a:off x="2014245" y="2098385"/>
              <a:ext cx="1792213" cy="271547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831EF1A8-FD6F-40F0-862D-08E396B0FEBD}"/>
                </a:ext>
              </a:extLst>
            </p:cNvPr>
            <p:cNvSpPr txBox="1"/>
            <p:nvPr/>
          </p:nvSpPr>
          <p:spPr>
            <a:xfrm>
              <a:off x="1799491" y="172905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1</a:t>
              </a:r>
              <a:endParaRPr lang="zh-CN" altLang="en-US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F3108902-926A-4A3B-8C3B-0D793404BB97}"/>
                </a:ext>
              </a:extLst>
            </p:cNvPr>
            <p:cNvSpPr txBox="1"/>
            <p:nvPr/>
          </p:nvSpPr>
          <p:spPr>
            <a:xfrm>
              <a:off x="1028882" y="319642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2</a:t>
              </a:r>
              <a:endParaRPr lang="zh-CN" altLang="en-US"/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53B30DCE-66E5-44C3-AFE7-E6664158EEF1}"/>
                </a:ext>
              </a:extLst>
            </p:cNvPr>
            <p:cNvSpPr txBox="1"/>
            <p:nvPr/>
          </p:nvSpPr>
          <p:spPr>
            <a:xfrm>
              <a:off x="1747481" y="488889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3</a:t>
              </a:r>
              <a:endParaRPr lang="zh-CN" altLang="en-US"/>
            </a:p>
          </p:txBody>
        </p:sp>
        <p:sp>
          <p:nvSpPr>
            <p:cNvPr id="23" name="六边形 22">
              <a:extLst>
                <a:ext uri="{FF2B5EF4-FFF2-40B4-BE49-F238E27FC236}">
                  <a16:creationId xmlns:a16="http://schemas.microsoft.com/office/drawing/2014/main" id="{4869D5E5-64E9-488F-B1FD-93EF072FF8A1}"/>
                </a:ext>
              </a:extLst>
            </p:cNvPr>
            <p:cNvSpPr/>
            <p:nvPr/>
          </p:nvSpPr>
          <p:spPr>
            <a:xfrm>
              <a:off x="1335376" y="2098384"/>
              <a:ext cx="3149951" cy="2715476"/>
            </a:xfrm>
            <a:prstGeom prst="hex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064DF5DC-4924-4DE1-B3C0-FF7E9B964461}"/>
                </a:ext>
              </a:extLst>
            </p:cNvPr>
            <p:cNvSpPr txBox="1"/>
            <p:nvPr/>
          </p:nvSpPr>
          <p:spPr>
            <a:xfrm>
              <a:off x="3658581" y="4870405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4</a:t>
              </a:r>
              <a:endParaRPr lang="zh-CN" altLang="en-US"/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DEEFECD2-BF5F-468A-A942-6B5B6BF3C019}"/>
                </a:ext>
              </a:extLst>
            </p:cNvPr>
            <p:cNvSpPr txBox="1"/>
            <p:nvPr/>
          </p:nvSpPr>
          <p:spPr>
            <a:xfrm>
              <a:off x="4546541" y="3289139"/>
              <a:ext cx="3465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…</a:t>
              </a:r>
              <a:endParaRPr lang="zh-CN" altLang="en-US"/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E5325A48-C83D-4839-A853-178FE97502A8}"/>
                </a:ext>
              </a:extLst>
            </p:cNvPr>
            <p:cNvSpPr txBox="1"/>
            <p:nvPr/>
          </p:nvSpPr>
          <p:spPr>
            <a:xfrm>
              <a:off x="3833185" y="1729052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n+2</a:t>
              </a:r>
              <a:endParaRPr lang="zh-CN" altLang="en-US"/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FD5898B7-FFB4-432B-B5DE-6A875B8D898E}"/>
              </a:ext>
            </a:extLst>
          </p:cNvPr>
          <p:cNvSpPr/>
          <p:nvPr/>
        </p:nvSpPr>
        <p:spPr>
          <a:xfrm>
            <a:off x="5773270" y="4024324"/>
            <a:ext cx="4387740" cy="6463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dirty="0"/>
              <a:t>与</a:t>
            </a:r>
            <a:r>
              <a:rPr lang="en-US" altLang="zh-CN" dirty="0"/>
              <a:t>Catalan</a:t>
            </a:r>
            <a:r>
              <a:rPr lang="zh-CN" altLang="en-US" dirty="0"/>
              <a:t>数的三角形分割计数具有相似性</a:t>
            </a:r>
            <a:endParaRPr lang="en-US" altLang="zh-CN" dirty="0"/>
          </a:p>
          <a:p>
            <a:r>
              <a:rPr lang="en-US" altLang="zh-CN" dirty="0"/>
              <a:t>(</a:t>
            </a:r>
            <a:r>
              <a:rPr lang="zh-CN" altLang="en-US" dirty="0"/>
              <a:t>该数又叫</a:t>
            </a:r>
            <a:r>
              <a:rPr lang="en-US" altLang="zh-CN" dirty="0"/>
              <a:t>Super Catalan</a:t>
            </a:r>
            <a:r>
              <a:rPr lang="zh-CN" altLang="en-US" dirty="0"/>
              <a:t>数</a:t>
            </a:r>
            <a:r>
              <a:rPr lang="en-US" altLang="zh-CN" dirty="0"/>
              <a:t>)</a:t>
            </a:r>
          </a:p>
        </p:txBody>
      </p:sp>
      <p:grpSp>
        <p:nvGrpSpPr>
          <p:cNvPr id="39" name="1.">
            <a:extLst>
              <a:ext uri="{FF2B5EF4-FFF2-40B4-BE49-F238E27FC236}">
                <a16:creationId xmlns:a16="http://schemas.microsoft.com/office/drawing/2014/main" id="{D5009B48-0EB3-47BC-96A8-DABB34F8F215}"/>
              </a:ext>
            </a:extLst>
          </p:cNvPr>
          <p:cNvGrpSpPr/>
          <p:nvPr/>
        </p:nvGrpSpPr>
        <p:grpSpPr>
          <a:xfrm>
            <a:off x="3812782" y="2655508"/>
            <a:ext cx="8395503" cy="3733073"/>
            <a:chOff x="3858307" y="3099420"/>
            <a:chExt cx="8395503" cy="37330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文本框 18">
                  <a:extLst>
                    <a:ext uri="{FF2B5EF4-FFF2-40B4-BE49-F238E27FC236}">
                      <a16:creationId xmlns:a16="http://schemas.microsoft.com/office/drawing/2014/main" id="{0948F657-7DEC-4A9E-97AE-47D246390EDE}"/>
                    </a:ext>
                  </a:extLst>
                </p:cNvPr>
                <p:cNvSpPr txBox="1"/>
                <p:nvPr/>
              </p:nvSpPr>
              <p:spPr>
                <a:xfrm>
                  <a:off x="5191023" y="3099420"/>
                  <a:ext cx="6996915" cy="28623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zh-CN" altLang="en-US" dirty="0"/>
                    <a:t>对</a:t>
                  </a:r>
                  <a14:m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个</m:t>
                      </m:r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顶点</m:t>
                      </m:r>
                    </m:oMath>
                  </a14:m>
                  <a:r>
                    <a:rPr lang="zh-CN" altLang="en-US" dirty="0"/>
                    <a:t>编号，</a:t>
                  </a:r>
                  <a:endParaRPr lang="en-US" altLang="zh-CN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zh-CN" altLang="en-US" dirty="0"/>
                    <a:t>考虑</a:t>
                  </a:r>
                  <a:r>
                    <a:rPr lang="en-US" altLang="zh-CN" dirty="0"/>
                    <a:t>1</a:t>
                  </a:r>
                  <a:r>
                    <a:rPr lang="zh-CN" altLang="en-US" dirty="0"/>
                    <a:t>号顶点出发的第一条连线</a:t>
                  </a:r>
                  <a14:m>
                    <m:oMath xmlns:m="http://schemas.openxmlformats.org/officeDocument/2006/math"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a14:m>
                  <a:r>
                    <a:rPr lang="zh-CN" altLang="en-US" dirty="0"/>
                    <a:t>（图中为</a:t>
                  </a:r>
                  <a:r>
                    <a:rPr lang="en-US" altLang="zh-CN" dirty="0"/>
                    <a:t>[14]</a:t>
                  </a:r>
                  <a:r>
                    <a:rPr lang="zh-CN" altLang="en-US" dirty="0"/>
                    <a:t>）</a:t>
                  </a:r>
                  <a:endParaRPr lang="en-US" altLang="zh-CN" dirty="0"/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zh-CN" altLang="en-US" dirty="0"/>
                    <a:t>连一条虚拟的线</a:t>
                  </a:r>
                  <a14:m>
                    <m:oMath xmlns:m="http://schemas.openxmlformats.org/officeDocument/2006/math"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a14:m>
                  <a:r>
                    <a:rPr lang="zh-CN" altLang="en-US" dirty="0"/>
                    <a:t>（保证不存在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d>
                            <m:dPr>
                              <m:ctrlPr>
                                <a:rPr lang="en-US" altLang="zh-CN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CN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dirty="0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</m:d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,∀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a14:m>
                  <a:r>
                    <a:rPr lang="zh-CN" altLang="en-US" dirty="0"/>
                    <a:t>连线）</a:t>
                  </a:r>
                  <a:endParaRPr lang="en-US" altLang="zh-CN" dirty="0"/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[1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a14:m>
                  <a:r>
                    <a:rPr lang="zh-CN" altLang="en-US" dirty="0"/>
                    <a:t>左侧有</a:t>
                  </a:r>
                  <a14:m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种</m:t>
                      </m:r>
                    </m:oMath>
                  </a14:m>
                  <a:r>
                    <a:rPr lang="zh-CN" altLang="en-US" dirty="0"/>
                    <a:t>，右侧有</a:t>
                  </a:r>
                  <a14:m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−1−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altLang="zh-CN" dirty="0"/>
                </a:p>
                <a:p>
                  <a:pPr lvl="1"/>
                  <a:r>
                    <a:rPr lang="en-US" altLang="zh-CN" dirty="0"/>
                    <a:t>	 (</a:t>
                  </a:r>
                  <a14:m>
                    <m:oMath xmlns:m="http://schemas.openxmlformats.org/officeDocument/2006/math"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zh-CN" altLang="en-US" i="1" dirty="0" smtClean="0">
                          <a:latin typeface="Cambria Math" panose="02040503050406030204" pitchFamily="18" charset="0"/>
                        </a:rPr>
                        <m:t>的</m:t>
                      </m:r>
                      <m:r>
                        <a:rPr lang="zh-CN" altLang="en-US" i="1" dirty="0">
                          <a:latin typeface="Cambria Math" panose="02040503050406030204" pitchFamily="18" charset="0"/>
                        </a:rPr>
                        <m:t>含义为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[23…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a14:m>
                  <a:r>
                    <a:rPr lang="zh-CN" altLang="en-US" dirty="0"/>
                    <a:t>构成的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r>
                    <a:rPr lang="zh-CN" altLang="en-US" dirty="0"/>
                    <a:t>边形</a:t>
                  </a:r>
                  <a:r>
                    <a:rPr lang="en-US" altLang="zh-CN" dirty="0"/>
                    <a:t>)</a:t>
                  </a:r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zh-CN" altLang="en-US" dirty="0"/>
                    <a:t>考虑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[2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a14:m>
                  <a:r>
                    <a:rPr lang="zh-CN" altLang="en-US" dirty="0"/>
                    <a:t>连和不连的情况数是相同的</a:t>
                  </a:r>
                  <a:endParaRPr lang="en-US" altLang="zh-CN" dirty="0"/>
                </a:p>
                <a:p>
                  <a:pPr lvl="1"/>
                  <a:r>
                    <a:rPr lang="en-US" altLang="zh-CN" dirty="0"/>
                    <a:t>     </a:t>
                  </a:r>
                  <a:r>
                    <a:rPr lang="zh-CN" altLang="en-US" dirty="0"/>
                    <a:t>因此共有</a:t>
                  </a:r>
                  <a14:m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−1−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种</m:t>
                      </m:r>
                    </m:oMath>
                  </a14:m>
                  <a:endParaRPr lang="en-US" altLang="zh-CN" dirty="0"/>
                </a:p>
                <a:p>
                  <a:pPr lvl="1"/>
                  <a:endParaRPr lang="en-US" altLang="zh-CN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zh-CN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zh-CN" altLang="en-US" dirty="0"/>
                </a:p>
              </p:txBody>
            </p:sp>
          </mc:Choice>
          <mc:Fallback xmlns="">
            <p:sp>
              <p:nvSpPr>
                <p:cNvPr id="19" name="文本框 18">
                  <a:extLst>
                    <a:ext uri="{FF2B5EF4-FFF2-40B4-BE49-F238E27FC236}">
                      <a16:creationId xmlns:a16="http://schemas.microsoft.com/office/drawing/2014/main" id="{0948F657-7DEC-4A9E-97AE-47D246390E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1023" y="3099420"/>
                  <a:ext cx="6996915" cy="2862322"/>
                </a:xfrm>
                <a:prstGeom prst="rect">
                  <a:avLst/>
                </a:prstGeom>
                <a:blipFill>
                  <a:blip r:embed="rId8"/>
                  <a:stretch>
                    <a:fillRect l="-523" t="-1279" r="-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矩形 34">
                  <a:extLst>
                    <a:ext uri="{FF2B5EF4-FFF2-40B4-BE49-F238E27FC236}">
                      <a16:creationId xmlns:a16="http://schemas.microsoft.com/office/drawing/2014/main" id="{170065BE-560C-4CB6-ABFD-FCF365071495}"/>
                    </a:ext>
                  </a:extLst>
                </p:cNvPr>
                <p:cNvSpPr/>
                <p:nvPr/>
              </p:nvSpPr>
              <p:spPr>
                <a:xfrm>
                  <a:off x="3858307" y="5221793"/>
                  <a:ext cx="6502165" cy="38542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/>
                    <a:t>对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zh-CN" altLang="en-US" i="1" dirty="0" smtClean="0">
                          <a:latin typeface="Cambria Math" panose="02040503050406030204" pitchFamily="18" charset="0"/>
                        </a:rPr>
                        <m:t>从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zh-CN" altLang="en-US" i="1" dirty="0" smtClean="0">
                          <a:latin typeface="Cambria Math" panose="02040503050406030204" pitchFamily="18" charset="0"/>
                        </a:rPr>
                        <m:t>至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r>
                    <a:rPr lang="zh-CN" altLang="en-US"/>
                    <a:t>求和</a:t>
                  </a:r>
                  <a:r>
                    <a:rPr lang="en-US" altLang="zh-CN"/>
                    <a:t>(</a:t>
                  </a:r>
                  <a:r>
                    <a:rPr lang="zh-CN" altLang="en-US"/>
                    <a:t>即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zh-CN" altLang="en-US"/>
                    <a:t>从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r>
                    <a:rPr lang="zh-CN" altLang="en-US"/>
                    <a:t>至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r>
                    <a:rPr lang="en-US" altLang="zh-CN"/>
                    <a:t>)</a:t>
                  </a:r>
                  <a14:m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可得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−1−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nary>
                    </m:oMath>
                  </a14:m>
                  <a:endParaRPr lang="zh-CN" altLang="en-US"/>
                </a:p>
              </p:txBody>
            </p:sp>
          </mc:Choice>
          <mc:Fallback xmlns="">
            <p:sp>
              <p:nvSpPr>
                <p:cNvPr id="35" name="矩形 34">
                  <a:extLst>
                    <a:ext uri="{FF2B5EF4-FFF2-40B4-BE49-F238E27FC236}">
                      <a16:creationId xmlns:a16="http://schemas.microsoft.com/office/drawing/2014/main" id="{170065BE-560C-4CB6-ABFD-FCF36507149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8307" y="5221793"/>
                  <a:ext cx="6502165" cy="385427"/>
                </a:xfrm>
                <a:prstGeom prst="rect">
                  <a:avLst/>
                </a:prstGeom>
                <a:blipFill>
                  <a:blip r:embed="rId9"/>
                  <a:stretch>
                    <a:fillRect l="-750" t="-111111" b="-1793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矩形 35">
                  <a:extLst>
                    <a:ext uri="{FF2B5EF4-FFF2-40B4-BE49-F238E27FC236}">
                      <a16:creationId xmlns:a16="http://schemas.microsoft.com/office/drawing/2014/main" id="{7E529B08-3646-41B0-BC10-2B944850BAA0}"/>
                    </a:ext>
                  </a:extLst>
                </p:cNvPr>
                <p:cNvSpPr/>
                <p:nvPr/>
              </p:nvSpPr>
              <p:spPr>
                <a:xfrm>
                  <a:off x="3858307" y="5643854"/>
                  <a:ext cx="839550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/>
                    <a:t>注意到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zh-CN" altLang="en-US" i="1" dirty="0">
                          <a:latin typeface="Cambria Math" panose="02040503050406030204" pitchFamily="18" charset="0"/>
                        </a:rPr>
                        <m:t>时</m:t>
                      </m:r>
                    </m:oMath>
                  </a14:m>
                  <a:r>
                    <a:rPr lang="zh-CN" altLang="en-US"/>
                    <a:t>，</a:t>
                  </a:r>
                  <a14:m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[2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a14:m>
                  <a:r>
                    <a:rPr lang="zh-CN" altLang="en-US"/>
                    <a:t>只有连一种情况，所以要减去多算的</a:t>
                  </a:r>
                  <a14:m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a14:m>
                  <a:endParaRPr lang="zh-CN" altLang="en-US"/>
                </a:p>
              </p:txBody>
            </p:sp>
          </mc:Choice>
          <mc:Fallback xmlns="">
            <p:sp>
              <p:nvSpPr>
                <p:cNvPr id="36" name="矩形 35">
                  <a:extLst>
                    <a:ext uri="{FF2B5EF4-FFF2-40B4-BE49-F238E27FC236}">
                      <a16:creationId xmlns:a16="http://schemas.microsoft.com/office/drawing/2014/main" id="{7E529B08-3646-41B0-BC10-2B944850BAA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8307" y="5643854"/>
                  <a:ext cx="8395503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581" t="-8197" r="-145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矩形 37">
                  <a:extLst>
                    <a:ext uri="{FF2B5EF4-FFF2-40B4-BE49-F238E27FC236}">
                      <a16:creationId xmlns:a16="http://schemas.microsoft.com/office/drawing/2014/main" id="{FCEFB779-45E1-482F-B436-5B5E0E9A487C}"/>
                    </a:ext>
                  </a:extLst>
                </p:cNvPr>
                <p:cNvSpPr/>
                <p:nvPr/>
              </p:nvSpPr>
              <p:spPr>
                <a:xfrm>
                  <a:off x="4923701" y="5961742"/>
                  <a:ext cx="5483296" cy="8707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=2</m:t>
                        </m:r>
                        <m:nary>
                          <m:naryPr>
                            <m:chr m:val="∑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e>
                        </m:nary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=1)</m:t>
                        </m:r>
                      </m:oMath>
                    </m:oMathPara>
                  </a14:m>
                  <a:endParaRPr lang="en-US" altLang="zh-CN"/>
                </a:p>
              </p:txBody>
            </p:sp>
          </mc:Choice>
          <mc:Fallback xmlns="">
            <p:sp>
              <p:nvSpPr>
                <p:cNvPr id="38" name="矩形 37">
                  <a:extLst>
                    <a:ext uri="{FF2B5EF4-FFF2-40B4-BE49-F238E27FC236}">
                      <a16:creationId xmlns:a16="http://schemas.microsoft.com/office/drawing/2014/main" id="{FCEFB779-45E1-482F-B436-5B5E0E9A487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3701" y="5961742"/>
                  <a:ext cx="5483296" cy="87075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1946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1A2DFFAC-16DE-4824-827A-63B541612E65}"/>
              </a:ext>
            </a:extLst>
          </p:cNvPr>
          <p:cNvSpPr txBox="1"/>
          <p:nvPr/>
        </p:nvSpPr>
        <p:spPr>
          <a:xfrm>
            <a:off x="123825" y="191091"/>
            <a:ext cx="4616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Algebraic Method in Graph</a:t>
            </a:r>
            <a:endParaRPr lang="zh-CN" altLang="en-US" sz="2800" b="1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D55F5813-C84D-4405-B717-358E66FF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768" y="1071451"/>
            <a:ext cx="4229190" cy="600164"/>
          </a:xfrm>
        </p:spPr>
        <p:txBody>
          <a:bodyPr>
            <a:normAutofit/>
          </a:bodyPr>
          <a:lstStyle/>
          <a:p>
            <a:r>
              <a:rPr lang="en-US" altLang="zh-CN" sz="2000" b="1"/>
              <a:t>Number of Spanning Trees</a:t>
            </a:r>
            <a:endParaRPr lang="zh-CN" altLang="en-US" sz="20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53FDEF-8466-47A0-BC38-FD08F4CA83E7}"/>
                  </a:ext>
                </a:extLst>
              </p:cNvPr>
              <p:cNvSpPr txBox="1"/>
              <p:nvPr/>
            </p:nvSpPr>
            <p:spPr>
              <a:xfrm>
                <a:off x="3612333" y="3429000"/>
                <a:ext cx="4312463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求完全二分图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en-US" altLang="zh-CN" dirty="0"/>
                  <a:t>spanning tree</a:t>
                </a:r>
                <a:r>
                  <a:rPr lang="zh-CN" altLang="en-US" dirty="0"/>
                  <a:t>的数目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53FDEF-8466-47A0-BC38-FD08F4CA8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333" y="3429000"/>
                <a:ext cx="4312463" cy="381515"/>
              </a:xfrm>
              <a:prstGeom prst="rect">
                <a:avLst/>
              </a:prstGeom>
              <a:blipFill>
                <a:blip r:embed="rId2"/>
                <a:stretch>
                  <a:fillRect l="-1273" t="-8065" r="-566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51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FE31EFED-0B9D-4ECA-8F84-EBDCAC2D8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929" y="2054326"/>
            <a:ext cx="5553409" cy="2749348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FD507E3-4ACD-4620-A5F6-1FDA0242D2C6}"/>
              </a:ext>
            </a:extLst>
          </p:cNvPr>
          <p:cNvSpPr txBox="1"/>
          <p:nvPr/>
        </p:nvSpPr>
        <p:spPr>
          <a:xfrm>
            <a:off x="1408924" y="1412063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显然，完全二分图的</a:t>
            </a:r>
            <a:r>
              <a:rPr lang="en-US" altLang="zh-CN" dirty="0"/>
              <a:t>Laplacian Matrix</a:t>
            </a:r>
            <a:r>
              <a:rPr lang="zh-CN" altLang="en-US" dirty="0"/>
              <a:t>为</a:t>
            </a:r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DCE9E66-159F-4EE6-9078-A5DDF4349265}"/>
                  </a:ext>
                </a:extLst>
              </p:cNvPr>
              <p:cNvSpPr txBox="1"/>
              <p:nvPr/>
            </p:nvSpPr>
            <p:spPr>
              <a:xfrm>
                <a:off x="3244929" y="5331959"/>
                <a:ext cx="5964573" cy="675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𝜅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zh-CN" altLang="en-US" sz="200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DCE9E66-159F-4EE6-9078-A5DDF4349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929" y="5331959"/>
                <a:ext cx="5964573" cy="6756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62ECA6BF-C153-4703-8414-30C3E3F7B419}"/>
                  </a:ext>
                </a:extLst>
              </p:cNvPr>
              <p:cNvSpPr txBox="1"/>
              <p:nvPr/>
            </p:nvSpPr>
            <p:spPr>
              <a:xfrm>
                <a:off x="3615655" y="4672668"/>
                <a:ext cx="4460452" cy="65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/>
                  <a:t>eigen value: </a:t>
                </a:r>
              </a:p>
              <a:p>
                <a:r>
                  <a:rPr lang="en-US" altLang="zh-CN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   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m:rPr>
                        <m:lit/>
                      </m:rP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    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62ECA6BF-C153-4703-8414-30C3E3F7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655" y="4672668"/>
                <a:ext cx="4460452" cy="657809"/>
              </a:xfrm>
              <a:prstGeom prst="rect">
                <a:avLst/>
              </a:prstGeom>
              <a:blipFill>
                <a:blip r:embed="rId4"/>
                <a:stretch>
                  <a:fillRect l="-1093" t="-5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23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1827BA-0C95-4EA1-AA52-6B2D64532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768" y="1071451"/>
            <a:ext cx="4229190" cy="600164"/>
          </a:xfrm>
        </p:spPr>
        <p:txBody>
          <a:bodyPr>
            <a:normAutofit/>
          </a:bodyPr>
          <a:lstStyle/>
          <a:p>
            <a:r>
              <a:rPr lang="en-US" altLang="zh-CN" sz="2000" b="1"/>
              <a:t>Sensitivity of Boolean function</a:t>
            </a:r>
            <a:endParaRPr lang="zh-CN" altLang="en-US" sz="20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73BFA65-3791-437E-BE65-DDE1CD52EBB8}"/>
                  </a:ext>
                </a:extLst>
              </p:cNvPr>
              <p:cNvSpPr txBox="1"/>
              <p:nvPr/>
            </p:nvSpPr>
            <p:spPr>
              <a:xfrm>
                <a:off x="947211" y="2051345"/>
                <a:ext cx="7477881" cy="7317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/>
                  <a:t>Boolean function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US" altLang="zh-CN" b="0"/>
              </a:p>
              <a:p>
                <a:r>
                  <a:rPr lang="en-US" altLang="zh-CN"/>
                  <a:t>sensitivity of function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zh-CN"/>
                  <a:t>: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limLow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lim>
                        </m:limLow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其中</m:t>
                    </m:r>
                  </m:oMath>
                </a14:m>
                <a:r>
                  <a:rPr lang="zh-CN" altLang="en-US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)|</m:t>
                    </m:r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73BFA65-3791-437E-BE65-DDE1CD52E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11" y="2051345"/>
                <a:ext cx="7477881" cy="731739"/>
              </a:xfrm>
              <a:prstGeom prst="rect">
                <a:avLst/>
              </a:prstGeom>
              <a:blipFill>
                <a:blip r:embed="rId2"/>
                <a:stretch>
                  <a:fillRect l="-652" t="-5000"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F4ABE52-4E5F-418E-A879-A04D2036E3EA}"/>
                  </a:ext>
                </a:extLst>
              </p:cNvPr>
              <p:cNvSpPr txBox="1"/>
              <p:nvPr/>
            </p:nvSpPr>
            <p:spPr>
              <a:xfrm>
                <a:off x="1029760" y="3967903"/>
                <a:ext cx="65738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/>
                  <a:t>bool</a:t>
                </a:r>
                <a:r>
                  <a:rPr lang="zh-CN" altLang="en-US"/>
                  <a:t>函数的敏感性可以转化为一个</a:t>
                </a:r>
                <a:r>
                  <a:rPr lang="en-US" altLang="zh-CN"/>
                  <a:t>n</a:t>
                </a:r>
                <a:r>
                  <a:rPr lang="zh-CN" altLang="en-US"/>
                  <a:t>维超立方体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zh-CN" altLang="en-US"/>
                  <a:t>的染色问题，</a:t>
                </a:r>
                <a:endParaRPr lang="en-US" altLang="zh-CN"/>
              </a:p>
              <a:p>
                <a:r>
                  <a:rPr lang="zh-CN" altLang="en-US"/>
                  <a:t>即以下两个问题等价：</a:t>
                </a:r>
                <a:endParaRPr lang="en-US" altLang="zh-CN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F4ABE52-4E5F-418E-A879-A04D2036E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60" y="3967903"/>
                <a:ext cx="6573851" cy="646331"/>
              </a:xfrm>
              <a:prstGeom prst="rect">
                <a:avLst/>
              </a:prstGeom>
              <a:blipFill>
                <a:blip r:embed="rId3"/>
                <a:stretch>
                  <a:fillRect l="-835" t="-849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4699FD18-B5D2-46C3-BC57-973EDD771BB6}"/>
                  </a:ext>
                </a:extLst>
              </p:cNvPr>
              <p:cNvSpPr txBox="1"/>
              <p:nvPr/>
            </p:nvSpPr>
            <p:spPr>
              <a:xfrm>
                <a:off x="958760" y="4635737"/>
                <a:ext cx="74244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zh-CN" altLang="en-US"/>
                  <a:t>对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zh-CN" altLang="en-US" i="1" dirty="0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b="1"/>
                  <a:t>任意</a:t>
                </a:r>
                <a:r>
                  <a:rPr lang="zh-CN" altLang="en-US"/>
                  <a:t>导出子图</a:t>
                </a:r>
                <a:r>
                  <a:rPr lang="en-US" altLang="zh-CN"/>
                  <a:t>H</a:t>
                </a:r>
                <a:r>
                  <a:rPr lang="zh-CN" altLang="en-US"/>
                  <a:t>，若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d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zh-CN" altLang="en-US" i="1">
                        <a:latin typeface="Cambria Math" panose="02040503050406030204" pitchFamily="18" charset="0"/>
                      </a:rPr>
                      <m:t>，均有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/>
              </a:p>
              <a:p>
                <a:pPr marL="342900" indent="-342900">
                  <a:buAutoNum type="alphaLcParenBoth"/>
                </a:pPr>
                <a:r>
                  <a:rPr lang="zh-CN" altLang="en-US"/>
                  <a:t>对</a:t>
                </a:r>
                <a:r>
                  <a:rPr lang="zh-CN" altLang="en-US" b="1"/>
                  <a:t>任意</a:t>
                </a:r>
                <a:r>
                  <a:rPr lang="zh-CN" altLang="en-US"/>
                  <a:t>布尔函数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/>
                  <a:t>均有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zh-CN" altLang="en-US"/>
                  <a:t> </a:t>
                </a:r>
                <a:r>
                  <a:rPr lang="en-US" altLang="zh-CN"/>
                  <a:t>(degree = input dimension )</a:t>
                </a:r>
                <a:endParaRPr lang="zh-CN" altLang="en-US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4699FD18-B5D2-46C3-BC57-973EDD771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760" y="4635737"/>
                <a:ext cx="7424405" cy="646331"/>
              </a:xfrm>
              <a:prstGeom prst="rect">
                <a:avLst/>
              </a:prstGeom>
              <a:blipFill>
                <a:blip r:embed="rId4"/>
                <a:stretch>
                  <a:fillRect l="-657" t="-7547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组合 56">
            <a:extLst>
              <a:ext uri="{FF2B5EF4-FFF2-40B4-BE49-F238E27FC236}">
                <a16:creationId xmlns:a16="http://schemas.microsoft.com/office/drawing/2014/main" id="{4EDDD5F9-F59D-4679-8222-4028686C80A4}"/>
              </a:ext>
            </a:extLst>
          </p:cNvPr>
          <p:cNvGrpSpPr/>
          <p:nvPr/>
        </p:nvGrpSpPr>
        <p:grpSpPr>
          <a:xfrm>
            <a:off x="9216889" y="3608193"/>
            <a:ext cx="2102489" cy="2151187"/>
            <a:chOff x="9160156" y="2886226"/>
            <a:chExt cx="1322861" cy="1353501"/>
          </a:xfrm>
        </p:grpSpPr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CBA4C5B5-16C5-4FFA-86F5-F96D6F7229FD}"/>
                </a:ext>
              </a:extLst>
            </p:cNvPr>
            <p:cNvCxnSpPr/>
            <p:nvPr/>
          </p:nvCxnSpPr>
          <p:spPr>
            <a:xfrm>
              <a:off x="9202723" y="32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74ABC2A5-3F11-48C2-895C-96AFAE60052E}"/>
                </a:ext>
              </a:extLst>
            </p:cNvPr>
            <p:cNvCxnSpPr>
              <a:cxnSpLocks/>
            </p:cNvCxnSpPr>
            <p:nvPr/>
          </p:nvCxnSpPr>
          <p:spPr>
            <a:xfrm>
              <a:off x="9202723" y="32633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794DBFEE-569F-494F-A682-44DF06847109}"/>
                </a:ext>
              </a:extLst>
            </p:cNvPr>
            <p:cNvCxnSpPr>
              <a:cxnSpLocks/>
            </p:cNvCxnSpPr>
            <p:nvPr/>
          </p:nvCxnSpPr>
          <p:spPr>
            <a:xfrm>
              <a:off x="10103971" y="32633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A47DF08B-21EB-48A6-8A93-37BD2F34D201}"/>
                </a:ext>
              </a:extLst>
            </p:cNvPr>
            <p:cNvCxnSpPr>
              <a:cxnSpLocks/>
            </p:cNvCxnSpPr>
            <p:nvPr/>
          </p:nvCxnSpPr>
          <p:spPr>
            <a:xfrm>
              <a:off x="9202722" y="41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AB9177E4-6BE5-4B83-B0E3-AF17A2A7C9C0}"/>
                </a:ext>
              </a:extLst>
            </p:cNvPr>
            <p:cNvCxnSpPr/>
            <p:nvPr/>
          </p:nvCxnSpPr>
          <p:spPr>
            <a:xfrm>
              <a:off x="9519097" y="29465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D3F89105-52A3-4101-9F71-40149B4B0822}"/>
                </a:ext>
              </a:extLst>
            </p:cNvPr>
            <p:cNvCxnSpPr>
              <a:cxnSpLocks/>
            </p:cNvCxnSpPr>
            <p:nvPr/>
          </p:nvCxnSpPr>
          <p:spPr>
            <a:xfrm>
              <a:off x="9519097" y="2946517"/>
              <a:ext cx="0" cy="900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id="{7CDAA31D-4F76-47CD-BD3B-6B1C1C3AC57A}"/>
                </a:ext>
              </a:extLst>
            </p:cNvPr>
            <p:cNvCxnSpPr>
              <a:cxnSpLocks/>
            </p:cNvCxnSpPr>
            <p:nvPr/>
          </p:nvCxnSpPr>
          <p:spPr>
            <a:xfrm>
              <a:off x="10425108" y="29465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ED94EDD7-3756-4614-BFC9-302BF96260DA}"/>
                </a:ext>
              </a:extLst>
            </p:cNvPr>
            <p:cNvCxnSpPr>
              <a:cxnSpLocks/>
            </p:cNvCxnSpPr>
            <p:nvPr/>
          </p:nvCxnSpPr>
          <p:spPr>
            <a:xfrm>
              <a:off x="9519096" y="3846517"/>
              <a:ext cx="90000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EA4D9F97-44BD-4B41-BC38-4142836A11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5867" y="3842306"/>
              <a:ext cx="316800" cy="3168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3845B7B8-9062-4A9E-9096-8378157652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10899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4937F61C-374E-434A-B9D4-85C98B72C4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8734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955A2314-6B46-4655-8A9D-CAF152C98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9501" y="3842306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AA082CE1-6A98-4520-904C-8CD1DF25B3B3}"/>
                </a:ext>
              </a:extLst>
            </p:cNvPr>
            <p:cNvSpPr/>
            <p:nvPr/>
          </p:nvSpPr>
          <p:spPr>
            <a:xfrm>
              <a:off x="9165033" y="4105131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65646261-1DA7-469B-9CFA-7BB0BC88D198}"/>
                </a:ext>
              </a:extLst>
            </p:cNvPr>
            <p:cNvSpPr/>
            <p:nvPr/>
          </p:nvSpPr>
          <p:spPr>
            <a:xfrm>
              <a:off x="10046765" y="4131777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>
              <a:extLst>
                <a:ext uri="{FF2B5EF4-FFF2-40B4-BE49-F238E27FC236}">
                  <a16:creationId xmlns:a16="http://schemas.microsoft.com/office/drawing/2014/main" id="{009F16CC-6E21-4AA5-8281-A668FB5F39F7}"/>
                </a:ext>
              </a:extLst>
            </p:cNvPr>
            <p:cNvSpPr/>
            <p:nvPr/>
          </p:nvSpPr>
          <p:spPr>
            <a:xfrm>
              <a:off x="9472908" y="3786226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B4BB91D3-1E29-4EFC-8617-4A82D8C1239D}"/>
                </a:ext>
              </a:extLst>
            </p:cNvPr>
            <p:cNvSpPr/>
            <p:nvPr/>
          </p:nvSpPr>
          <p:spPr>
            <a:xfrm>
              <a:off x="10375067" y="3792543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7BD4C119-A43A-4BDF-8F63-3DB701878D8E}"/>
                </a:ext>
              </a:extLst>
            </p:cNvPr>
            <p:cNvSpPr/>
            <p:nvPr/>
          </p:nvSpPr>
          <p:spPr>
            <a:xfrm>
              <a:off x="9160156" y="3207237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CCEA65AC-E8FD-44BF-8F6D-03EE76E8E6F0}"/>
                </a:ext>
              </a:extLst>
            </p:cNvPr>
            <p:cNvSpPr/>
            <p:nvPr/>
          </p:nvSpPr>
          <p:spPr>
            <a:xfrm>
              <a:off x="10036268" y="3216920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>
              <a:extLst>
                <a:ext uri="{FF2B5EF4-FFF2-40B4-BE49-F238E27FC236}">
                  <a16:creationId xmlns:a16="http://schemas.microsoft.com/office/drawing/2014/main" id="{711A4ED0-7433-4166-A63D-64640313ED07}"/>
                </a:ext>
              </a:extLst>
            </p:cNvPr>
            <p:cNvSpPr/>
            <p:nvPr/>
          </p:nvSpPr>
          <p:spPr>
            <a:xfrm>
              <a:off x="9469790" y="2886226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67E8D1C6-1DFF-40D0-A2DF-1FDAA2CD17AD}"/>
                </a:ext>
              </a:extLst>
            </p:cNvPr>
            <p:cNvSpPr/>
            <p:nvPr/>
          </p:nvSpPr>
          <p:spPr>
            <a:xfrm>
              <a:off x="10365121" y="2892541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8" name="文本框 57">
            <a:extLst>
              <a:ext uri="{FF2B5EF4-FFF2-40B4-BE49-F238E27FC236}">
                <a16:creationId xmlns:a16="http://schemas.microsoft.com/office/drawing/2014/main" id="{0045EFCB-7C9B-4BC6-996C-F2C23EE52074}"/>
              </a:ext>
            </a:extLst>
          </p:cNvPr>
          <p:cNvSpPr txBox="1"/>
          <p:nvPr/>
        </p:nvSpPr>
        <p:spPr>
          <a:xfrm>
            <a:off x="9406167" y="3329557"/>
            <a:ext cx="1125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f(1,1,1)=0</a:t>
            </a:r>
            <a:endParaRPr lang="zh-CN" altLang="en-US" sz="1600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81673D72-FF8F-4AA6-9C11-9D48496AF58F}"/>
              </a:ext>
            </a:extLst>
          </p:cNvPr>
          <p:cNvSpPr txBox="1"/>
          <p:nvPr/>
        </p:nvSpPr>
        <p:spPr>
          <a:xfrm>
            <a:off x="10843384" y="3315908"/>
            <a:ext cx="1253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f(1,0,1)=0</a:t>
            </a:r>
            <a:endParaRPr lang="zh-CN" alt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74D62E1E-F745-484D-A7D7-8B02DA950483}"/>
                  </a:ext>
                </a:extLst>
              </p:cNvPr>
              <p:cNvSpPr txBox="1"/>
              <p:nvPr/>
            </p:nvSpPr>
            <p:spPr>
              <a:xfrm>
                <a:off x="8295292" y="2432155"/>
                <a:ext cx="386784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b="1" dirty="0"/>
                  <a:t>example: </a:t>
                </a:r>
                <a:r>
                  <a:rPr lang="en-US" altLang="zh-CN" dirty="0"/>
                  <a:t>a hyper-cube of  function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zh-CN" dirty="0"/>
                  <a:t> with sensitivity of 2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74D62E1E-F745-484D-A7D7-8B02DA950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292" y="2432155"/>
                <a:ext cx="3867842" cy="646331"/>
              </a:xfrm>
              <a:prstGeom prst="rect">
                <a:avLst/>
              </a:prstGeom>
              <a:blipFill>
                <a:blip r:embed="rId5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5DA90D3-C22A-4368-848B-7AD9B8436232}"/>
                  </a:ext>
                </a:extLst>
              </p:cNvPr>
              <p:cNvSpPr/>
              <p:nvPr/>
            </p:nvSpPr>
            <p:spPr>
              <a:xfrm>
                <a:off x="5714130" y="1071451"/>
                <a:ext cx="4554004" cy="830997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zh-CN" altLang="en-US" sz="1600">
                    <a:solidFill>
                      <a:srgbClr val="000000"/>
                    </a:solidFill>
                  </a:rPr>
                  <a:t>对某个</a:t>
                </a:r>
                <a:r>
                  <a:rPr lang="en-US" altLang="zh-CN" sz="1600">
                    <a:solidFill>
                      <a:srgbClr val="000000"/>
                    </a:solidFill>
                  </a:rPr>
                  <a:t>Boolean </a:t>
                </a:r>
                <a:r>
                  <a:rPr lang="en-US" altLang="zh-CN" sz="1600">
                    <a:solidFill>
                      <a:srgbClr val="000000"/>
                    </a:solidFill>
                    <a:latin typeface="等线" panose="02010600030101010101" pitchFamily="2" charset="-122"/>
                  </a:rPr>
                  <a:t>function f</a:t>
                </a:r>
                <a:r>
                  <a:rPr lang="zh-CN" altLang="en-US" sz="1600">
                    <a:solidFill>
                      <a:srgbClr val="000000"/>
                    </a:solidFill>
                  </a:rPr>
                  <a:t>和某个输入</a:t>
                </a:r>
                <a:r>
                  <a:rPr lang="en-US" altLang="zh-CN" sz="1600">
                    <a:solidFill>
                      <a:srgbClr val="000000"/>
                    </a:solidFill>
                  </a:rPr>
                  <a:t>x</a:t>
                </a:r>
                <a:r>
                  <a:rPr lang="zh-CN" altLang="en-US" sz="1600">
                    <a:solidFill>
                      <a:srgbClr val="000000"/>
                    </a:solidFill>
                  </a:rPr>
                  <a:t>，</a:t>
                </a:r>
                <a:endParaRPr lang="en-US" altLang="zh-CN" sz="1600">
                  <a:solidFill>
                    <a:srgbClr val="000000"/>
                  </a:solidFill>
                </a:endParaRPr>
              </a:p>
              <a:p>
                <a:r>
                  <a:rPr lang="zh-CN" altLang="en-US" sz="1600">
                    <a:solidFill>
                      <a:srgbClr val="000000"/>
                    </a:solidFill>
                  </a:rPr>
                  <a:t>敏感集</a:t>
                </a:r>
                <a:r>
                  <a:rPr lang="en-US" altLang="zh-CN" sz="1600">
                    <a:solidFill>
                      <a:srgbClr val="000000"/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CN" sz="16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e>
                        <m:r>
                          <a:rPr lang="zh-CN" alt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翻转</m:t>
                        </m:r>
                        <m:r>
                          <a:rPr lang="en-US" altLang="zh-CN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zh-CN" alt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的</m:t>
                        </m:r>
                        <m:r>
                          <a:rPr lang="zh-CN" altLang="en-US" sz="16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第</m:t>
                        </m:r>
                        <m:r>
                          <m:rPr>
                            <m:sty m:val="p"/>
                          </m:rPr>
                          <a:rPr lang="en-US" altLang="zh-CN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zh-CN" alt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维</m:t>
                        </m:r>
                        <m:r>
                          <a:rPr lang="zh-CN" altLang="en-US" sz="16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会导致</m:t>
                        </m:r>
                        <m:r>
                          <a:rPr lang="zh-CN" alt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输出翻转</m:t>
                        </m:r>
                      </m:e>
                    </m:d>
                  </m:oMath>
                </a14:m>
                <a:endParaRPr lang="en-US" altLang="zh-CN" sz="1600">
                  <a:solidFill>
                    <a:srgbClr val="000000"/>
                  </a:solidFill>
                  <a:latin typeface="等线" panose="02010600030101010101" pitchFamily="2" charset="-122"/>
                </a:endParaRPr>
              </a:p>
              <a:p>
                <a:r>
                  <a:rPr lang="zh-CN" altLang="en-US" sz="1600">
                    <a:solidFill>
                      <a:srgbClr val="000000"/>
                    </a:solidFill>
                    <a:latin typeface="等线" panose="02010600030101010101" pitchFamily="2" charset="-122"/>
                  </a:rPr>
                  <a:t>敏感度为敏感集的大小​</a:t>
                </a:r>
                <a:endParaRPr lang="zh-CN" altLang="en-US" sz="160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5DA90D3-C22A-4368-848B-7AD9B84362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130" y="1071451"/>
                <a:ext cx="4554004" cy="830997"/>
              </a:xfrm>
              <a:prstGeom prst="rect">
                <a:avLst/>
              </a:prstGeom>
              <a:blipFill>
                <a:blip r:embed="rId6"/>
                <a:stretch>
                  <a:fillRect l="-399" t="-2128" b="-638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919C0707-9DBA-4E70-9D09-0325C1A7C5AE}"/>
              </a:ext>
            </a:extLst>
          </p:cNvPr>
          <p:cNvCxnSpPr>
            <a:cxnSpLocks/>
            <a:stCxn id="14" idx="0"/>
            <a:endCxn id="6" idx="2"/>
          </p:cNvCxnSpPr>
          <p:nvPr/>
        </p:nvCxnSpPr>
        <p:spPr>
          <a:xfrm flipV="1">
            <a:off x="7494437" y="1902448"/>
            <a:ext cx="496695" cy="433075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85727095-2B80-446B-8426-9FB004A98932}"/>
              </a:ext>
            </a:extLst>
          </p:cNvPr>
          <p:cNvSpPr txBox="1"/>
          <p:nvPr/>
        </p:nvSpPr>
        <p:spPr>
          <a:xfrm>
            <a:off x="6697229" y="2335523"/>
            <a:ext cx="1594416" cy="39842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BAF7F1B7-B92D-446E-9DF7-D8976FF6A0D3}"/>
                  </a:ext>
                </a:extLst>
              </p:cNvPr>
              <p:cNvSpPr/>
              <p:nvPr/>
            </p:nvSpPr>
            <p:spPr>
              <a:xfrm>
                <a:off x="969698" y="3067262"/>
                <a:ext cx="851375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/>
                  <a:t>Boolean function </a:t>
                </a:r>
                <a:r>
                  <a:rPr lang="zh-CN" altLang="en-US"/>
                  <a:t>的敏感度问题： </a:t>
                </a:r>
                <a:endParaRPr lang="en-US" altLang="zh-CN"/>
              </a:p>
              <a:p>
                <a:r>
                  <a:rPr lang="zh-CN" altLang="en-US"/>
                  <a:t>对</a:t>
                </a:r>
                <a:r>
                  <a:rPr lang="zh-CN" altLang="en-US" b="1"/>
                  <a:t>任意</a:t>
                </a:r>
                <a:r>
                  <a:rPr lang="zh-CN" altLang="en-US"/>
                  <a:t>布尔函数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/>
                  <a:t>可否得到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zh-CN" altLang="en-US" b="0" i="1">
                        <a:latin typeface="Cambria Math" panose="02040503050406030204" pitchFamily="18" charset="0"/>
                      </a:rPr>
                      <m:t>与</m:t>
                    </m:r>
                  </m:oMath>
                </a14:m>
                <a:r>
                  <a:rPr lang="zh-CN" altLang="en-US"/>
                  <a:t>输入维度的一个</a:t>
                </a:r>
                <a:r>
                  <a:rPr lang="en-US" altLang="zh-CN"/>
                  <a:t>bound</a:t>
                </a:r>
                <a:endParaRPr lang="zh-CN" altLang="en-US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BAF7F1B7-B92D-446E-9DF7-D8976FF6A0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98" y="3067262"/>
                <a:ext cx="8513752" cy="646331"/>
              </a:xfrm>
              <a:prstGeom prst="rect">
                <a:avLst/>
              </a:prstGeom>
              <a:blipFill>
                <a:blip r:embed="rId7"/>
                <a:stretch>
                  <a:fillRect l="-573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文本框 43">
            <a:extLst>
              <a:ext uri="{FF2B5EF4-FFF2-40B4-BE49-F238E27FC236}">
                <a16:creationId xmlns:a16="http://schemas.microsoft.com/office/drawing/2014/main" id="{14F36A34-F9CC-4EC6-9A50-844730A88664}"/>
              </a:ext>
            </a:extLst>
          </p:cNvPr>
          <p:cNvSpPr txBox="1"/>
          <p:nvPr/>
        </p:nvSpPr>
        <p:spPr>
          <a:xfrm>
            <a:off x="8679307" y="3850969"/>
            <a:ext cx="1125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f(0,1,1)=0</a:t>
            </a:r>
            <a:endParaRPr lang="zh-CN" altLang="en-US" sz="160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8C9CB91A-2CDA-4EDB-82FB-B2166B20F918}"/>
              </a:ext>
            </a:extLst>
          </p:cNvPr>
          <p:cNvSpPr txBox="1"/>
          <p:nvPr/>
        </p:nvSpPr>
        <p:spPr>
          <a:xfrm>
            <a:off x="10525184" y="3843905"/>
            <a:ext cx="1125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f(0,0,1)=1</a:t>
            </a:r>
            <a:endParaRPr lang="zh-CN" altLang="en-US" sz="1600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8E7705F3-022D-492C-A56E-4453336B9EE8}"/>
              </a:ext>
            </a:extLst>
          </p:cNvPr>
          <p:cNvSpPr txBox="1"/>
          <p:nvPr/>
        </p:nvSpPr>
        <p:spPr>
          <a:xfrm>
            <a:off x="9094010" y="5065406"/>
            <a:ext cx="1125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f(1,1,0)=1</a:t>
            </a:r>
            <a:endParaRPr lang="zh-CN" altLang="en-US" sz="1600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B4586EE5-4D3E-43AF-96F6-7291008EEC0F}"/>
              </a:ext>
            </a:extLst>
          </p:cNvPr>
          <p:cNvSpPr txBox="1"/>
          <p:nvPr/>
        </p:nvSpPr>
        <p:spPr>
          <a:xfrm>
            <a:off x="10349675" y="5097840"/>
            <a:ext cx="1253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f(1,0,0)=1</a:t>
            </a:r>
            <a:endParaRPr lang="zh-CN" altLang="en-US" sz="1600"/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3FB48FAD-47F3-4A2B-BAC2-48CEDC831EE9}"/>
              </a:ext>
            </a:extLst>
          </p:cNvPr>
          <p:cNvSpPr txBox="1"/>
          <p:nvPr/>
        </p:nvSpPr>
        <p:spPr>
          <a:xfrm>
            <a:off x="8544872" y="5617272"/>
            <a:ext cx="1125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f(0,1,0)=1</a:t>
            </a:r>
            <a:endParaRPr lang="zh-CN" altLang="en-US" sz="1600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F1C5C83E-26CD-4B28-B943-7798FBB54631}"/>
              </a:ext>
            </a:extLst>
          </p:cNvPr>
          <p:cNvSpPr txBox="1"/>
          <p:nvPr/>
        </p:nvSpPr>
        <p:spPr>
          <a:xfrm>
            <a:off x="9962239" y="5669486"/>
            <a:ext cx="1125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/>
              <a:t>f(0,0,1)=1</a:t>
            </a:r>
            <a:endParaRPr lang="zh-CN" altLang="en-US" sz="16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文本框 67">
                <a:extLst>
                  <a:ext uri="{FF2B5EF4-FFF2-40B4-BE49-F238E27FC236}">
                    <a16:creationId xmlns:a16="http://schemas.microsoft.com/office/drawing/2014/main" id="{2B55A926-F2DC-42A7-A3F8-E97E6B838BD2}"/>
                  </a:ext>
                </a:extLst>
              </p:cNvPr>
              <p:cNvSpPr txBox="1"/>
              <p:nvPr/>
            </p:nvSpPr>
            <p:spPr>
              <a:xfrm>
                <a:off x="959604" y="4621338"/>
                <a:ext cx="7408375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/>
                  <a:t>(a) </a:t>
                </a:r>
                <a:r>
                  <a:rPr lang="zh-CN" altLang="en-US" b="1"/>
                  <a:t>对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zh-CN" altLang="en-US" b="1">
                    <a:latin typeface="Cambria Math" panose="02040503050406030204" pitchFamily="18" charset="0"/>
                  </a:rPr>
                  <a:t>的</a:t>
                </a:r>
                <a:r>
                  <a:rPr lang="zh-CN" altLang="en-US" b="1"/>
                  <a:t>任意导出子图</a:t>
                </a:r>
                <a:r>
                  <a:rPr lang="en-US" altLang="zh-CN" b="1"/>
                  <a:t>H</a:t>
                </a:r>
                <a:r>
                  <a:rPr lang="zh-CN" altLang="en-US" b="1"/>
                  <a:t>，若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𝑽</m:t>
                        </m:r>
                        <m:d>
                          <m:dPr>
                            <m:ctrlPr>
                              <a:rPr lang="en-US" altLang="zh-CN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dirty="0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d>
                      </m:e>
                    </m:d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zh-CN" altLang="en-US" b="1">
                    <a:latin typeface="Cambria Math" panose="02040503050406030204" pitchFamily="18" charset="0"/>
                  </a:rPr>
                  <a:t>均有</a:t>
                </a:r>
                <a14:m>
                  <m:oMath xmlns:m="http://schemas.openxmlformats.org/officeDocument/2006/math">
                    <m:r>
                      <a:rPr lang="en-US" altLang="zh-CN" b="1" i="0" dirty="0" smtClean="0">
                        <a:latin typeface="Cambria Math" panose="02040503050406030204" pitchFamily="18" charset="0"/>
                      </a:rPr>
                      <m:t>𝚪</m:t>
                    </m:r>
                    <m:d>
                      <m:d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dirty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</m:d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altLang="zh-CN" b="0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zh-CN" b="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/>
              </a:p>
              <a:p>
                <a:r>
                  <a:rPr lang="en-US" altLang="zh-CN">
                    <a:solidFill>
                      <a:schemeClr val="bg1"/>
                    </a:solidFill>
                  </a:rPr>
                  <a:t>(b) </a:t>
                </a:r>
                <a:r>
                  <a:rPr lang="zh-CN" altLang="en-US">
                    <a:solidFill>
                      <a:schemeClr val="bg1"/>
                    </a:solidFill>
                  </a:rPr>
                  <a:t>对</a:t>
                </a:r>
                <a:r>
                  <a:rPr lang="zh-CN" altLang="en-US" b="1">
                    <a:solidFill>
                      <a:schemeClr val="bg1"/>
                    </a:solidFill>
                  </a:rPr>
                  <a:t>任意</a:t>
                </a:r>
                <a:r>
                  <a:rPr lang="zh-CN" altLang="en-US">
                    <a:solidFill>
                      <a:schemeClr val="bg1"/>
                    </a:solidFill>
                  </a:rPr>
                  <a:t>布尔函数</a:t>
                </a:r>
                <a14:m>
                  <m:oMath xmlns:m="http://schemas.openxmlformats.org/officeDocument/2006/math">
                    <m:r>
                      <a:rPr lang="zh-CN" alt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>
                    <a:solidFill>
                      <a:schemeClr val="bg1"/>
                    </a:solidFill>
                  </a:rPr>
                  <a:t>均有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altLang="zh-CN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zh-CN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deg</m:t>
                    </m:r>
                    <m:r>
                      <a:rPr lang="en-US" altLang="zh-CN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zh-CN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zh-CN" altLang="en-US">
                    <a:solidFill>
                      <a:schemeClr val="bg1"/>
                    </a:solidFill>
                  </a:rPr>
                  <a:t> </a:t>
                </a:r>
                <a:r>
                  <a:rPr lang="en-US" altLang="zh-CN">
                    <a:solidFill>
                      <a:schemeClr val="bg1"/>
                    </a:solidFill>
                  </a:rPr>
                  <a:t>(degree = input dimension )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8" name="文本框 67">
                <a:extLst>
                  <a:ext uri="{FF2B5EF4-FFF2-40B4-BE49-F238E27FC236}">
                    <a16:creationId xmlns:a16="http://schemas.microsoft.com/office/drawing/2014/main" id="{2B55A926-F2DC-42A7-A3F8-E97E6B838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604" y="4621338"/>
                <a:ext cx="7408375" cy="669992"/>
              </a:xfrm>
              <a:prstGeom prst="rect">
                <a:avLst/>
              </a:prstGeom>
              <a:blipFill>
                <a:blip r:embed="rId8"/>
                <a:stretch>
                  <a:fillRect l="-658" t="-3636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>
            <a:extLst>
              <a:ext uri="{FF2B5EF4-FFF2-40B4-BE49-F238E27FC236}">
                <a16:creationId xmlns:a16="http://schemas.microsoft.com/office/drawing/2014/main" id="{C40E98E8-7C7E-417C-89FB-DB77B560F751}"/>
              </a:ext>
            </a:extLst>
          </p:cNvPr>
          <p:cNvSpPr txBox="1"/>
          <p:nvPr/>
        </p:nvSpPr>
        <p:spPr>
          <a:xfrm>
            <a:off x="3000174" y="5033728"/>
            <a:ext cx="2339102" cy="46166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sz="2400" b="1"/>
              <a:t>一个图论问题！</a:t>
            </a:r>
          </a:p>
        </p:txBody>
      </p:sp>
    </p:spTree>
    <p:extLst>
      <p:ext uri="{BB962C8B-B14F-4D97-AF65-F5344CB8AC3E}">
        <p14:creationId xmlns:p14="http://schemas.microsoft.com/office/powerpoint/2010/main" val="326392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C5D9A6-22D2-44BA-83F4-AADEBCA03337}"/>
                  </a:ext>
                </a:extLst>
              </p:cNvPr>
              <p:cNvSpPr/>
              <p:nvPr/>
            </p:nvSpPr>
            <p:spPr>
              <a:xfrm>
                <a:off x="895174" y="1269525"/>
                <a:ext cx="11468275" cy="9294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/>
                  <a:t>以下给出证明：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/>
                  <a:t>维</a:t>
                </a:r>
                <a14:m>
                  <m:oMath xmlns:m="http://schemas.openxmlformats.org/officeDocument/2006/math">
                    <m:r>
                      <a:rPr lang="zh-CN" altLang="en-US" b="0" i="1" dirty="0" smtClean="0">
                        <a:latin typeface="Cambria Math" panose="02040503050406030204" pitchFamily="18" charset="0"/>
                      </a:rPr>
                      <m:t>超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立方体</m:t>
                    </m:r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任意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altLang="zh-CN"/>
                  <a:t>-</a:t>
                </a:r>
                <a:r>
                  <a:rPr lang="zh-CN" altLang="en-US"/>
                  <a:t>顶点导出子图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zh-CN" altLang="en-US"/>
                  <a:t>的最大度至少为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altLang="zh-CN"/>
              </a:p>
              <a:p>
                <a:endParaRPr lang="en-US" altLang="zh-CN"/>
              </a:p>
              <a:p>
                <a:endParaRPr lang="en-US" altLang="zh-CN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C5D9A6-22D2-44BA-83F4-AADEBCA033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74" y="1269525"/>
                <a:ext cx="11468275" cy="929485"/>
              </a:xfrm>
              <a:prstGeom prst="rect">
                <a:avLst/>
              </a:prstGeom>
              <a:blipFill>
                <a:blip r:embed="rId2"/>
                <a:stretch>
                  <a:fillRect l="-478" t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0F81F97F-749F-4FF6-B859-0073777D9EFB}"/>
              </a:ext>
            </a:extLst>
          </p:cNvPr>
          <p:cNvSpPr txBox="1"/>
          <p:nvPr/>
        </p:nvSpPr>
        <p:spPr>
          <a:xfrm>
            <a:off x="4224469" y="43653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1740C07-DC23-487A-B16B-DDF52A50EC3F}"/>
              </a:ext>
            </a:extLst>
          </p:cNvPr>
          <p:cNvGrpSpPr/>
          <p:nvPr/>
        </p:nvGrpSpPr>
        <p:grpSpPr>
          <a:xfrm>
            <a:off x="2716625" y="3004243"/>
            <a:ext cx="1507844" cy="1542769"/>
            <a:chOff x="9160156" y="2886226"/>
            <a:chExt cx="1322861" cy="1353501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8B18985E-56A0-4B50-BF5C-D1F77ADC6244}"/>
                </a:ext>
              </a:extLst>
            </p:cNvPr>
            <p:cNvCxnSpPr/>
            <p:nvPr/>
          </p:nvCxnSpPr>
          <p:spPr>
            <a:xfrm>
              <a:off x="9202723" y="32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7BEC8E8E-99C0-44DE-8D0F-762429270891}"/>
                </a:ext>
              </a:extLst>
            </p:cNvPr>
            <p:cNvCxnSpPr>
              <a:cxnSpLocks/>
            </p:cNvCxnSpPr>
            <p:nvPr/>
          </p:nvCxnSpPr>
          <p:spPr>
            <a:xfrm>
              <a:off x="9202723" y="32633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7AA89486-B2F6-4A85-910D-A2806E594B49}"/>
                </a:ext>
              </a:extLst>
            </p:cNvPr>
            <p:cNvCxnSpPr>
              <a:cxnSpLocks/>
            </p:cNvCxnSpPr>
            <p:nvPr/>
          </p:nvCxnSpPr>
          <p:spPr>
            <a:xfrm>
              <a:off x="10103971" y="32633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EAA468B9-98CB-4014-92E3-D678F0E4031C}"/>
                </a:ext>
              </a:extLst>
            </p:cNvPr>
            <p:cNvCxnSpPr>
              <a:cxnSpLocks/>
            </p:cNvCxnSpPr>
            <p:nvPr/>
          </p:nvCxnSpPr>
          <p:spPr>
            <a:xfrm>
              <a:off x="9202722" y="41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DBEABFE3-CE89-4713-9490-EF49F3E81E93}"/>
                </a:ext>
              </a:extLst>
            </p:cNvPr>
            <p:cNvCxnSpPr/>
            <p:nvPr/>
          </p:nvCxnSpPr>
          <p:spPr>
            <a:xfrm>
              <a:off x="9519097" y="29465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B220228B-D739-471F-865C-778A6A8A549C}"/>
                </a:ext>
              </a:extLst>
            </p:cNvPr>
            <p:cNvCxnSpPr>
              <a:cxnSpLocks/>
            </p:cNvCxnSpPr>
            <p:nvPr/>
          </p:nvCxnSpPr>
          <p:spPr>
            <a:xfrm>
              <a:off x="9519097" y="2946517"/>
              <a:ext cx="0" cy="900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F457E312-CB71-48E9-BCA7-555BE2F71BAC}"/>
                </a:ext>
              </a:extLst>
            </p:cNvPr>
            <p:cNvCxnSpPr>
              <a:cxnSpLocks/>
            </p:cNvCxnSpPr>
            <p:nvPr/>
          </p:nvCxnSpPr>
          <p:spPr>
            <a:xfrm>
              <a:off x="10425108" y="29465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A412AE5A-BDD7-4846-9458-CB8BCAD28D84}"/>
                </a:ext>
              </a:extLst>
            </p:cNvPr>
            <p:cNvCxnSpPr>
              <a:cxnSpLocks/>
            </p:cNvCxnSpPr>
            <p:nvPr/>
          </p:nvCxnSpPr>
          <p:spPr>
            <a:xfrm>
              <a:off x="9519096" y="3846517"/>
              <a:ext cx="90000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62A59811-C64F-4557-A182-DE5872D3BD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5867" y="3842306"/>
              <a:ext cx="316800" cy="3168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0FE619EA-2865-4D24-AED8-C743575862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10899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6221DA75-490E-4D25-864A-DEDC2BE5C5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8734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862847A6-4C3F-4228-A817-54DE2E58C1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9501" y="3842306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2BD34A1A-272D-4051-B6AA-DABC4B9ECED0}"/>
                </a:ext>
              </a:extLst>
            </p:cNvPr>
            <p:cNvSpPr/>
            <p:nvPr/>
          </p:nvSpPr>
          <p:spPr>
            <a:xfrm>
              <a:off x="9165033" y="4105131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4DA556D0-1FDB-4B95-A807-421D6DE2C314}"/>
                </a:ext>
              </a:extLst>
            </p:cNvPr>
            <p:cNvSpPr/>
            <p:nvPr/>
          </p:nvSpPr>
          <p:spPr>
            <a:xfrm>
              <a:off x="10046765" y="4131777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9E70B16F-E3D0-4E7F-B346-0F62A7722A4F}"/>
                </a:ext>
              </a:extLst>
            </p:cNvPr>
            <p:cNvSpPr/>
            <p:nvPr/>
          </p:nvSpPr>
          <p:spPr>
            <a:xfrm>
              <a:off x="9472908" y="3786226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36A1F49F-8420-489A-BBBB-7113252B015C}"/>
                </a:ext>
              </a:extLst>
            </p:cNvPr>
            <p:cNvSpPr/>
            <p:nvPr/>
          </p:nvSpPr>
          <p:spPr>
            <a:xfrm>
              <a:off x="10375067" y="3792543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378C58FE-30CF-4EE5-A71C-821BDF7DD415}"/>
                </a:ext>
              </a:extLst>
            </p:cNvPr>
            <p:cNvSpPr/>
            <p:nvPr/>
          </p:nvSpPr>
          <p:spPr>
            <a:xfrm>
              <a:off x="9160156" y="3207237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8C8F015A-802D-4D3D-92D1-ADCA16FEB6CD}"/>
                </a:ext>
              </a:extLst>
            </p:cNvPr>
            <p:cNvSpPr/>
            <p:nvPr/>
          </p:nvSpPr>
          <p:spPr>
            <a:xfrm>
              <a:off x="10036268" y="3216920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9F345242-77D9-4B50-AAFD-FE3C2E2708A0}"/>
                </a:ext>
              </a:extLst>
            </p:cNvPr>
            <p:cNvSpPr/>
            <p:nvPr/>
          </p:nvSpPr>
          <p:spPr>
            <a:xfrm>
              <a:off x="9469790" y="2886226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BE1F7A6B-A338-470F-87DD-D7EA2A9084E2}"/>
                </a:ext>
              </a:extLst>
            </p:cNvPr>
            <p:cNvSpPr/>
            <p:nvPr/>
          </p:nvSpPr>
          <p:spPr>
            <a:xfrm>
              <a:off x="10365121" y="2892541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47F33359-DE19-4CD6-BAF8-D0B5A81300BE}"/>
              </a:ext>
            </a:extLst>
          </p:cNvPr>
          <p:cNvSpPr txBox="1"/>
          <p:nvPr/>
        </p:nvSpPr>
        <p:spPr>
          <a:xfrm>
            <a:off x="7603844" y="43935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F0A643E9-DCE0-460E-8FF1-CB47660691CC}"/>
              </a:ext>
            </a:extLst>
          </p:cNvPr>
          <p:cNvGrpSpPr/>
          <p:nvPr/>
        </p:nvGrpSpPr>
        <p:grpSpPr>
          <a:xfrm>
            <a:off x="6096000" y="3049204"/>
            <a:ext cx="1507844" cy="1505199"/>
            <a:chOff x="9160156" y="2892541"/>
            <a:chExt cx="1322861" cy="1320540"/>
          </a:xfrm>
        </p:grpSpPr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05CBEB29-062F-41C4-8DAD-019B1F387839}"/>
                </a:ext>
              </a:extLst>
            </p:cNvPr>
            <p:cNvCxnSpPr/>
            <p:nvPr/>
          </p:nvCxnSpPr>
          <p:spPr>
            <a:xfrm>
              <a:off x="9202723" y="32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6C6C89E8-6F94-418D-BF70-DD71010C478B}"/>
                </a:ext>
              </a:extLst>
            </p:cNvPr>
            <p:cNvCxnSpPr>
              <a:cxnSpLocks/>
            </p:cNvCxnSpPr>
            <p:nvPr/>
          </p:nvCxnSpPr>
          <p:spPr>
            <a:xfrm>
              <a:off x="9202723" y="32633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5E1788DD-A2A0-4C62-A448-9536A71A3032}"/>
                </a:ext>
              </a:extLst>
            </p:cNvPr>
            <p:cNvCxnSpPr>
              <a:cxnSpLocks/>
            </p:cNvCxnSpPr>
            <p:nvPr/>
          </p:nvCxnSpPr>
          <p:spPr>
            <a:xfrm>
              <a:off x="10103971" y="32633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DE43A1B7-88F4-486B-9681-A82DE3E058B5}"/>
                </a:ext>
              </a:extLst>
            </p:cNvPr>
            <p:cNvCxnSpPr>
              <a:cxnSpLocks/>
            </p:cNvCxnSpPr>
            <p:nvPr/>
          </p:nvCxnSpPr>
          <p:spPr>
            <a:xfrm>
              <a:off x="9202722" y="41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A197A804-0A1D-4105-B8E7-E70BD8BE013F}"/>
                </a:ext>
              </a:extLst>
            </p:cNvPr>
            <p:cNvCxnSpPr/>
            <p:nvPr/>
          </p:nvCxnSpPr>
          <p:spPr>
            <a:xfrm>
              <a:off x="9519097" y="29465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DFAA09C9-A8BE-48A0-973A-B91B5E788F38}"/>
                </a:ext>
              </a:extLst>
            </p:cNvPr>
            <p:cNvCxnSpPr>
              <a:cxnSpLocks/>
            </p:cNvCxnSpPr>
            <p:nvPr/>
          </p:nvCxnSpPr>
          <p:spPr>
            <a:xfrm>
              <a:off x="9519097" y="2946517"/>
              <a:ext cx="0" cy="900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id="{DD0959CA-CB39-4027-B065-CC86D396DDA4}"/>
                </a:ext>
              </a:extLst>
            </p:cNvPr>
            <p:cNvCxnSpPr>
              <a:cxnSpLocks/>
            </p:cNvCxnSpPr>
            <p:nvPr/>
          </p:nvCxnSpPr>
          <p:spPr>
            <a:xfrm>
              <a:off x="10425108" y="2946517"/>
              <a:ext cx="0" cy="90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1417AC17-6077-4D3E-AD81-44E4F0134622}"/>
                </a:ext>
              </a:extLst>
            </p:cNvPr>
            <p:cNvCxnSpPr>
              <a:cxnSpLocks/>
            </p:cNvCxnSpPr>
            <p:nvPr/>
          </p:nvCxnSpPr>
          <p:spPr>
            <a:xfrm>
              <a:off x="9519096" y="3846517"/>
              <a:ext cx="90000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id="{C3CDB73B-4DAF-4935-A53B-E6677D3BA8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5867" y="3842306"/>
              <a:ext cx="316800" cy="3168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065FD6F8-DA90-4426-9717-CBF3367DA5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10899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9F2639AD-ADC4-4BC1-A446-3D9B7744CF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8734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id="{E459EA46-E78B-40D9-A0AC-7885847126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9501" y="3842306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CE8E7500-F2D4-4EE3-8C79-4CEB0E2EA03B}"/>
                </a:ext>
              </a:extLst>
            </p:cNvPr>
            <p:cNvSpPr/>
            <p:nvPr/>
          </p:nvSpPr>
          <p:spPr>
            <a:xfrm>
              <a:off x="9165033" y="4105131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>
              <a:extLst>
                <a:ext uri="{FF2B5EF4-FFF2-40B4-BE49-F238E27FC236}">
                  <a16:creationId xmlns:a16="http://schemas.microsoft.com/office/drawing/2014/main" id="{05F00DE9-D751-4FC8-B6A3-44354101858D}"/>
                </a:ext>
              </a:extLst>
            </p:cNvPr>
            <p:cNvSpPr/>
            <p:nvPr/>
          </p:nvSpPr>
          <p:spPr>
            <a:xfrm>
              <a:off x="10375067" y="3792543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512D4D73-0CA0-4BF0-9FE2-9D71FAF9F59A}"/>
                </a:ext>
              </a:extLst>
            </p:cNvPr>
            <p:cNvSpPr/>
            <p:nvPr/>
          </p:nvSpPr>
          <p:spPr>
            <a:xfrm>
              <a:off x="9160156" y="3207237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>
              <a:extLst>
                <a:ext uri="{FF2B5EF4-FFF2-40B4-BE49-F238E27FC236}">
                  <a16:creationId xmlns:a16="http://schemas.microsoft.com/office/drawing/2014/main" id="{BC646F92-2EAF-43F2-9B54-39827D1B5D25}"/>
                </a:ext>
              </a:extLst>
            </p:cNvPr>
            <p:cNvSpPr/>
            <p:nvPr/>
          </p:nvSpPr>
          <p:spPr>
            <a:xfrm>
              <a:off x="10036268" y="3216920"/>
              <a:ext cx="107950" cy="10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:a16="http://schemas.microsoft.com/office/drawing/2014/main" id="{732E3C96-9424-471C-9866-06B8B1A5D599}"/>
                </a:ext>
              </a:extLst>
            </p:cNvPr>
            <p:cNvSpPr/>
            <p:nvPr/>
          </p:nvSpPr>
          <p:spPr>
            <a:xfrm>
              <a:off x="10365121" y="2892541"/>
              <a:ext cx="107950" cy="107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1" name="椭圆 60">
            <a:extLst>
              <a:ext uri="{FF2B5EF4-FFF2-40B4-BE49-F238E27FC236}">
                <a16:creationId xmlns:a16="http://schemas.microsoft.com/office/drawing/2014/main" id="{E8E0A59A-1CA0-4405-B4E1-D30895F60AAD}"/>
              </a:ext>
            </a:extLst>
          </p:cNvPr>
          <p:cNvSpPr/>
          <p:nvPr/>
        </p:nvSpPr>
        <p:spPr>
          <a:xfrm>
            <a:off x="6447654" y="3041873"/>
            <a:ext cx="123045" cy="123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>
            <a:extLst>
              <a:ext uri="{FF2B5EF4-FFF2-40B4-BE49-F238E27FC236}">
                <a16:creationId xmlns:a16="http://schemas.microsoft.com/office/drawing/2014/main" id="{9AB34F2C-2B25-4C2E-B56A-A6A1E76A7865}"/>
              </a:ext>
            </a:extLst>
          </p:cNvPr>
          <p:cNvSpPr/>
          <p:nvPr/>
        </p:nvSpPr>
        <p:spPr>
          <a:xfrm>
            <a:off x="7104149" y="4424806"/>
            <a:ext cx="123045" cy="12304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>
            <a:extLst>
              <a:ext uri="{FF2B5EF4-FFF2-40B4-BE49-F238E27FC236}">
                <a16:creationId xmlns:a16="http://schemas.microsoft.com/office/drawing/2014/main" id="{826EB1EC-ED5A-4E02-8F0D-3DEEC442D2B2}"/>
              </a:ext>
            </a:extLst>
          </p:cNvPr>
          <p:cNvSpPr/>
          <p:nvPr/>
        </p:nvSpPr>
        <p:spPr>
          <a:xfrm>
            <a:off x="6447222" y="4063350"/>
            <a:ext cx="123045" cy="12304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83F325C8-279B-47CD-9249-90801F50B400}"/>
                  </a:ext>
                </a:extLst>
              </p:cNvPr>
              <p:cNvSpPr txBox="1"/>
              <p:nvPr/>
            </p:nvSpPr>
            <p:spPr>
              <a:xfrm>
                <a:off x="5481261" y="4799360"/>
                <a:ext cx="4469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/>
                  <a:t>有意思的是，当顶点数为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zh-CN" altLang="en-US" i="1">
                        <a:latin typeface="Cambria Math" panose="02040503050406030204" pitchFamily="18" charset="0"/>
                      </a:rPr>
                      <m:t>时</m:t>
                    </m:r>
                  </m:oMath>
                </a14:m>
                <a:r>
                  <a:rPr lang="zh-CN" altLang="en-US"/>
                  <a:t>，可能为</a:t>
                </a:r>
                <a:r>
                  <a:rPr lang="en-US" altLang="zh-CN" b="1"/>
                  <a:t>0</a:t>
                </a:r>
                <a:endParaRPr lang="zh-CN" altLang="en-US" b="1"/>
              </a:p>
            </p:txBody>
          </p:sp>
        </mc:Choice>
        <mc:Fallback xmlns=""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83F325C8-279B-47CD-9249-90801F50B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261" y="4799360"/>
                <a:ext cx="4469109" cy="369332"/>
              </a:xfrm>
              <a:prstGeom prst="rect">
                <a:avLst/>
              </a:prstGeom>
              <a:blipFill>
                <a:blip r:embed="rId3"/>
                <a:stretch>
                  <a:fillRect l="-1091" t="-8197" r="-10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62A79EB4-AF32-4D32-9688-702C58FCFA15}"/>
                  </a:ext>
                </a:extLst>
              </p:cNvPr>
              <p:cNvSpPr txBox="1"/>
              <p:nvPr/>
            </p:nvSpPr>
            <p:spPr>
              <a:xfrm>
                <a:off x="895174" y="708510"/>
                <a:ext cx="9947082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hlinkClick r:id="rId4"/>
                  </a:rPr>
                  <a:t>Huang(2019)</a:t>
                </a:r>
                <a:r>
                  <a:rPr lang="zh-CN" altLang="en-US" dirty="0"/>
                  <a:t>证明</a:t>
                </a:r>
                <a14:m>
                  <m:oMath xmlns:m="http://schemas.openxmlformats.org/officeDocument/2006/math">
                    <m:r>
                      <a:rPr lang="zh-CN" altLang="en-US" b="0" i="1" dirty="0">
                        <a:latin typeface="Cambria Math" panose="02040503050406030204" pitchFamily="18" charset="0"/>
                      </a:rPr>
                      <m:t>对于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问题</m:t>
                    </m:r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zh-CN" altLang="en-US" i="1">
                        <a:latin typeface="Cambria Math" panose="02040503050406030204" pitchFamily="18" charset="0"/>
                      </a:rPr>
                      <m:t>可取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即</m:t>
                    </m:r>
                  </m:oMath>
                </a14:m>
                <a:r>
                  <a:rPr lang="en-US" altLang="zh-CN" dirty="0"/>
                  <a:t>(b)</a:t>
                </a:r>
                <a:r>
                  <a:rPr lang="zh-CN" altLang="en-US" dirty="0"/>
                  <a:t>中对</a:t>
                </a:r>
                <a:r>
                  <a:rPr lang="en-US" altLang="zh-CN" dirty="0"/>
                  <a:t>deg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/>
                  <a:t>的布尔函数，其敏感度一定大于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altLang="zh-CN" b="0" dirty="0"/>
              </a:p>
            </p:txBody>
          </p:sp>
        </mc:Choice>
        <mc:Fallback xmlns=""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62A79EB4-AF32-4D32-9688-702C58FCF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74" y="708510"/>
                <a:ext cx="9947082" cy="372410"/>
              </a:xfrm>
              <a:prstGeom prst="rect">
                <a:avLst/>
              </a:prstGeom>
              <a:blipFill>
                <a:blip r:embed="rId5"/>
                <a:stretch>
                  <a:fillRect l="-551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FC42D6AD-70B6-409A-845E-9EEA7A11BAEB}"/>
                  </a:ext>
                </a:extLst>
              </p:cNvPr>
              <p:cNvSpPr/>
              <p:nvPr/>
            </p:nvSpPr>
            <p:spPr>
              <a:xfrm>
                <a:off x="1993401" y="2088854"/>
                <a:ext cx="7750628" cy="64940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zh-CN" altLang="en-US"/>
                  <a:t>非正式的问题描述：如果有</a:t>
                </a:r>
                <a:r>
                  <a:rPr lang="en-US" altLang="zh-CN"/>
                  <a:t>n</a:t>
                </a:r>
                <a:r>
                  <a:rPr lang="zh-CN" altLang="en-US"/>
                  <a:t>维超立方体有</a:t>
                </a:r>
                <a:r>
                  <a:rPr lang="zh-CN" altLang="en-US" b="1"/>
                  <a:t>超过一半</a:t>
                </a:r>
                <a:r>
                  <a:rPr lang="zh-CN" altLang="en-US"/>
                  <a:t>的点被染为蓝色，那么至少有一个点与其它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zh-CN" altLang="en-US"/>
                  <a:t>个蓝色点相连</a:t>
                </a:r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FC42D6AD-70B6-409A-845E-9EEA7A11BA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401" y="2088854"/>
                <a:ext cx="7750628" cy="649409"/>
              </a:xfrm>
              <a:prstGeom prst="rect">
                <a:avLst/>
              </a:prstGeom>
              <a:blipFill>
                <a:blip r:embed="rId6"/>
                <a:stretch>
                  <a:fillRect l="-550" t="-4630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835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2DC94C0-7E78-4C51-BE97-3FB693FDD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283" y="684124"/>
            <a:ext cx="6148229" cy="12627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5B399553-F5D5-4313-9048-8192DDD986C1}"/>
                  </a:ext>
                </a:extLst>
              </p:cNvPr>
              <p:cNvSpPr txBox="1"/>
              <p:nvPr/>
            </p:nvSpPr>
            <p:spPr>
              <a:xfrm>
                <a:off x="1781175" y="2390775"/>
                <a:ext cx="4686476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/>
                  <a:t>证明：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/>
                  <a:t>特征值为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zh-CN" altLang="en-US" i="1">
                        <a:latin typeface="Cambria Math" panose="02040503050406030204" pitchFamily="18" charset="0"/>
                      </a:rPr>
                      <m:t>个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zh-CN" altLang="en-US" i="1">
                        <a:latin typeface="Cambria Math" panose="02040503050406030204" pitchFamily="18" charset="0"/>
                      </a:rPr>
                      <m:t>个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5B399553-F5D5-4313-9048-8192DDD98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175" y="2390775"/>
                <a:ext cx="4686476" cy="372410"/>
              </a:xfrm>
              <a:prstGeom prst="rect">
                <a:avLst/>
              </a:prstGeom>
              <a:blipFill>
                <a:blip r:embed="rId3"/>
                <a:stretch>
                  <a:fillRect l="-1040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C230707-6686-41D1-BF03-E02D5C2DE36E}"/>
                  </a:ext>
                </a:extLst>
              </p:cNvPr>
              <p:cNvSpPr txBox="1"/>
              <p:nvPr/>
            </p:nvSpPr>
            <p:spPr>
              <a:xfrm>
                <a:off x="2432892" y="2986849"/>
                <a:ext cx="6117765" cy="12627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/>
                  <a:t>引理</a:t>
                </a:r>
                <a:r>
                  <a:rPr lang="en-US" altLang="zh-CN"/>
                  <a:t>: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I</m:t>
                    </m:r>
                  </m:oMath>
                </a14:m>
                <a:r>
                  <a:rPr lang="zh-CN" altLang="en-US"/>
                  <a:t> 归纳法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CN" altLang="en-US"/>
                  <a:t> 显然</a:t>
                </a:r>
                <a:endParaRPr lang="en-US" altLang="zh-CN"/>
              </a:p>
              <a:p>
                <a:r>
                  <a:rPr lang="en-US" altLang="zh-CN"/>
                  <a:t>		   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时</m:t>
                    </m:r>
                  </m:oMath>
                </a14:m>
                <a:r>
                  <a:rPr lang="zh-CN" altLang="en-US"/>
                  <a:t>成立</a:t>
                </a:r>
                <a:endParaRPr lang="en-US" altLang="zh-CN"/>
              </a:p>
              <a:p>
                <a:r>
                  <a:rPr lang="en-US" altLang="zh-CN"/>
                  <a:t>	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𝑘𝐼</m:t>
                    </m:r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C230707-6686-41D1-BF03-E02D5C2DE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892" y="2986849"/>
                <a:ext cx="6117765" cy="1262718"/>
              </a:xfrm>
              <a:prstGeom prst="rect">
                <a:avLst/>
              </a:prstGeom>
              <a:blipFill>
                <a:blip r:embed="rId4"/>
                <a:stretch>
                  <a:fillRect l="-797" t="-2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E2F2541-FEBF-4961-B1B6-BAF64CBD1EC0}"/>
                  </a:ext>
                </a:extLst>
              </p:cNvPr>
              <p:cNvSpPr txBox="1"/>
              <p:nvPr/>
            </p:nvSpPr>
            <p:spPr>
              <a:xfrm>
                <a:off x="2432892" y="4883100"/>
                <a:ext cx="6809749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/>
                  <a:t>所以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/>
                  <a:t>特征值为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zh-CN" altLang="en-US"/>
                  <a:t>，又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Tr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/>
                  <a:t>所以</a:t>
                </a:r>
                <a:r>
                  <a:rPr lang="en-US" altLang="zh-CN"/>
                  <a:t>#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altLang="zh-CN"/>
                  <a:t>=#</a:t>
                </a:r>
                <a:r>
                  <a:rPr lang="en-US" altLang="zh-CN" b="0"/>
                  <a:t>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E2F2541-FEBF-4961-B1B6-BAF64CBD1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892" y="4883100"/>
                <a:ext cx="6809749" cy="372410"/>
              </a:xfrm>
              <a:prstGeom prst="rect">
                <a:avLst/>
              </a:prstGeom>
              <a:blipFill>
                <a:blip r:embed="rId5"/>
                <a:stretch>
                  <a:fillRect l="-716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12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9C49B874-9F94-4BA4-9C16-08DF64AA7148}"/>
                  </a:ext>
                </a:extLst>
              </p:cNvPr>
              <p:cNvSpPr txBox="1"/>
              <p:nvPr/>
            </p:nvSpPr>
            <p:spPr>
              <a:xfrm>
                <a:off x="1449040" y="1940228"/>
                <a:ext cx="69563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前文构造</m:t>
                    </m:r>
                  </m:oMath>
                </a14:m>
                <a:r>
                  <a:rPr lang="zh-CN" altLang="en-US" dirty="0"/>
                  <a:t>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dirty="0"/>
                  <a:t>实际上就是一个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n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维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超立方体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邻接矩阵</a:t>
                </a:r>
                <a:r>
                  <a:rPr lang="en-US" altLang="zh-CN" dirty="0"/>
                  <a:t>(</a:t>
                </a:r>
                <a:r>
                  <a:rPr lang="zh-CN" altLang="en-US" dirty="0"/>
                  <a:t>将</a:t>
                </a:r>
                <a:r>
                  <a:rPr lang="en-US" altLang="zh-CN" dirty="0"/>
                  <a:t>-1</a:t>
                </a:r>
                <a:r>
                  <a:rPr lang="zh-CN" altLang="en-US" dirty="0"/>
                  <a:t>换成</a:t>
                </a:r>
                <a:r>
                  <a:rPr lang="en-US" altLang="zh-CN" dirty="0"/>
                  <a:t>1)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9C49B874-9F94-4BA4-9C16-08DF64AA71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040" y="1940228"/>
                <a:ext cx="6956392" cy="369332"/>
              </a:xfrm>
              <a:prstGeom prst="rect">
                <a:avLst/>
              </a:prstGeom>
              <a:blipFill>
                <a:blip r:embed="rId2"/>
                <a:stretch>
                  <a:fillRect l="-351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图片 31">
            <a:extLst>
              <a:ext uri="{FF2B5EF4-FFF2-40B4-BE49-F238E27FC236}">
                <a16:creationId xmlns:a16="http://schemas.microsoft.com/office/drawing/2014/main" id="{5674AD69-A364-44BD-9465-8683E30DD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726" y="2946244"/>
            <a:ext cx="3895238" cy="800000"/>
          </a:xfrm>
          <a:prstGeom prst="rect">
            <a:avLst/>
          </a:prstGeom>
        </p:spPr>
      </p:pic>
      <p:grpSp>
        <p:nvGrpSpPr>
          <p:cNvPr id="33" name="组合 32">
            <a:extLst>
              <a:ext uri="{FF2B5EF4-FFF2-40B4-BE49-F238E27FC236}">
                <a16:creationId xmlns:a16="http://schemas.microsoft.com/office/drawing/2014/main" id="{8A70DA4B-EB4C-4E2D-8890-BF4722205755}"/>
              </a:ext>
            </a:extLst>
          </p:cNvPr>
          <p:cNvGrpSpPr/>
          <p:nvPr/>
        </p:nvGrpSpPr>
        <p:grpSpPr>
          <a:xfrm>
            <a:off x="7941946" y="2656890"/>
            <a:ext cx="1507844" cy="1542769"/>
            <a:chOff x="9160156" y="2886226"/>
            <a:chExt cx="1322861" cy="1353501"/>
          </a:xfrm>
        </p:grpSpPr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A12231AA-C5D8-40A4-9F6B-4D1AFF6A186B}"/>
                </a:ext>
              </a:extLst>
            </p:cNvPr>
            <p:cNvCxnSpPr/>
            <p:nvPr/>
          </p:nvCxnSpPr>
          <p:spPr>
            <a:xfrm>
              <a:off x="9202723" y="32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7BA13613-51F2-4956-A26A-95FF3B967365}"/>
                </a:ext>
              </a:extLst>
            </p:cNvPr>
            <p:cNvCxnSpPr>
              <a:cxnSpLocks/>
            </p:cNvCxnSpPr>
            <p:nvPr/>
          </p:nvCxnSpPr>
          <p:spPr>
            <a:xfrm>
              <a:off x="9202722" y="41633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C5140A1F-9AC2-4303-A7C2-B4D95DAC59A0}"/>
                </a:ext>
              </a:extLst>
            </p:cNvPr>
            <p:cNvCxnSpPr/>
            <p:nvPr/>
          </p:nvCxnSpPr>
          <p:spPr>
            <a:xfrm>
              <a:off x="9519097" y="2946517"/>
              <a:ext cx="900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061D03F1-F483-4C02-8332-6FB8BFAE2BB2}"/>
                </a:ext>
              </a:extLst>
            </p:cNvPr>
            <p:cNvCxnSpPr>
              <a:cxnSpLocks/>
            </p:cNvCxnSpPr>
            <p:nvPr/>
          </p:nvCxnSpPr>
          <p:spPr>
            <a:xfrm>
              <a:off x="9519096" y="3846517"/>
              <a:ext cx="900000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B1942DDA-939F-43A4-A975-6CDBB402E7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5867" y="3842306"/>
              <a:ext cx="316800" cy="3168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id="{59F4E987-4C38-4388-B9EE-532398C006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10899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id="{26F75CF6-3112-43CA-A406-7489961933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8734" y="2946517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9A393460-A6D8-4B6B-A429-D2795B2684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9501" y="3842306"/>
              <a:ext cx="316800" cy="316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441C5796-7CD8-484C-88EA-03492A83877D}"/>
                </a:ext>
              </a:extLst>
            </p:cNvPr>
            <p:cNvSpPr/>
            <p:nvPr/>
          </p:nvSpPr>
          <p:spPr>
            <a:xfrm>
              <a:off x="9165033" y="4105131"/>
              <a:ext cx="107950" cy="1079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id="{D4149E84-076B-4725-816A-B4A65954A1E8}"/>
                </a:ext>
              </a:extLst>
            </p:cNvPr>
            <p:cNvSpPr/>
            <p:nvPr/>
          </p:nvSpPr>
          <p:spPr>
            <a:xfrm>
              <a:off x="10046765" y="4131777"/>
              <a:ext cx="107950" cy="1079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C56990E3-3941-4A43-94AF-87C6B235164F}"/>
                </a:ext>
              </a:extLst>
            </p:cNvPr>
            <p:cNvSpPr/>
            <p:nvPr/>
          </p:nvSpPr>
          <p:spPr>
            <a:xfrm>
              <a:off x="9472908" y="3786226"/>
              <a:ext cx="107950" cy="1079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2B884BE5-BBCB-442E-B045-CF1BD867A15E}"/>
                </a:ext>
              </a:extLst>
            </p:cNvPr>
            <p:cNvSpPr/>
            <p:nvPr/>
          </p:nvSpPr>
          <p:spPr>
            <a:xfrm>
              <a:off x="10375067" y="3792543"/>
              <a:ext cx="107950" cy="1079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2AAAB79C-E443-4023-A32F-8AF386A0F7DA}"/>
                </a:ext>
              </a:extLst>
            </p:cNvPr>
            <p:cNvSpPr/>
            <p:nvPr/>
          </p:nvSpPr>
          <p:spPr>
            <a:xfrm>
              <a:off x="9160156" y="3207237"/>
              <a:ext cx="107950" cy="107950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02847EE4-DDA8-4A0B-BCB1-0424A0A204C3}"/>
                </a:ext>
              </a:extLst>
            </p:cNvPr>
            <p:cNvSpPr/>
            <p:nvPr/>
          </p:nvSpPr>
          <p:spPr>
            <a:xfrm>
              <a:off x="10036268" y="3216920"/>
              <a:ext cx="107950" cy="1079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>
              <a:extLst>
                <a:ext uri="{FF2B5EF4-FFF2-40B4-BE49-F238E27FC236}">
                  <a16:creationId xmlns:a16="http://schemas.microsoft.com/office/drawing/2014/main" id="{4AF687CB-66A6-4BB4-BDA9-97C854F751A0}"/>
                </a:ext>
              </a:extLst>
            </p:cNvPr>
            <p:cNvSpPr/>
            <p:nvPr/>
          </p:nvSpPr>
          <p:spPr>
            <a:xfrm>
              <a:off x="9469790" y="2886226"/>
              <a:ext cx="107950" cy="107950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761CADCE-B070-4E73-93D1-20CB42C2AB1D}"/>
                </a:ext>
              </a:extLst>
            </p:cNvPr>
            <p:cNvSpPr/>
            <p:nvPr/>
          </p:nvSpPr>
          <p:spPr>
            <a:xfrm>
              <a:off x="10365121" y="2892541"/>
              <a:ext cx="107950" cy="107950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D6CB7963-84A9-43DD-85A2-C22DB7644C1A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5265849" y="2892908"/>
            <a:ext cx="3479636" cy="189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4F187A52-53C5-4579-B8AA-B842C7029104}"/>
              </a:ext>
            </a:extLst>
          </p:cNvPr>
          <p:cNvCxnSpPr>
            <a:cxnSpLocks/>
            <a:stCxn id="53" idx="0"/>
          </p:cNvCxnSpPr>
          <p:nvPr/>
        </p:nvCxnSpPr>
        <p:spPr>
          <a:xfrm>
            <a:off x="6019125" y="3367161"/>
            <a:ext cx="2666907" cy="56005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矩形 51">
            <a:extLst>
              <a:ext uri="{FF2B5EF4-FFF2-40B4-BE49-F238E27FC236}">
                <a16:creationId xmlns:a16="http://schemas.microsoft.com/office/drawing/2014/main" id="{EC5863C1-0919-4237-812E-5DDB6DD15CB9}"/>
              </a:ext>
            </a:extLst>
          </p:cNvPr>
          <p:cNvSpPr/>
          <p:nvPr/>
        </p:nvSpPr>
        <p:spPr>
          <a:xfrm>
            <a:off x="5001614" y="3081912"/>
            <a:ext cx="528469" cy="241447"/>
          </a:xfrm>
          <a:prstGeom prst="rect">
            <a:avLst/>
          </a:prstGeom>
          <a:noFill/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4F3D68F7-1104-4CB3-9124-D2362E06F9E2}"/>
              </a:ext>
            </a:extLst>
          </p:cNvPr>
          <p:cNvSpPr/>
          <p:nvPr/>
        </p:nvSpPr>
        <p:spPr>
          <a:xfrm>
            <a:off x="5669915" y="3367161"/>
            <a:ext cx="698420" cy="241447"/>
          </a:xfrm>
          <a:prstGeom prst="rect">
            <a:avLst/>
          </a:prstGeom>
          <a:noFill/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17E74B5F-19E0-466C-B365-3EF45C7FE9F3}"/>
              </a:ext>
            </a:extLst>
          </p:cNvPr>
          <p:cNvCxnSpPr>
            <a:stCxn id="46" idx="4"/>
            <a:endCxn id="42" idx="0"/>
          </p:cNvCxnSpPr>
          <p:nvPr/>
        </p:nvCxnSpPr>
        <p:spPr>
          <a:xfrm>
            <a:off x="8003469" y="3145835"/>
            <a:ext cx="5559" cy="9004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FDEB68D5-6B42-4E38-85C5-4177EA681CA5}"/>
              </a:ext>
            </a:extLst>
          </p:cNvPr>
          <p:cNvCxnSpPr/>
          <p:nvPr/>
        </p:nvCxnSpPr>
        <p:spPr>
          <a:xfrm>
            <a:off x="8364913" y="2784936"/>
            <a:ext cx="5559" cy="9004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2D5BB60D-5839-4F4B-90EA-4ECFE1D09420}"/>
              </a:ext>
            </a:extLst>
          </p:cNvPr>
          <p:cNvCxnSpPr/>
          <p:nvPr/>
        </p:nvCxnSpPr>
        <p:spPr>
          <a:xfrm>
            <a:off x="9014056" y="3145835"/>
            <a:ext cx="5559" cy="9004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180EE8B9-9DF5-423D-8F5D-1CFB94EF23B9}"/>
              </a:ext>
            </a:extLst>
          </p:cNvPr>
          <p:cNvCxnSpPr/>
          <p:nvPr/>
        </p:nvCxnSpPr>
        <p:spPr>
          <a:xfrm>
            <a:off x="9394628" y="2789536"/>
            <a:ext cx="5559" cy="9004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>
            <a:extLst>
              <a:ext uri="{FF2B5EF4-FFF2-40B4-BE49-F238E27FC236}">
                <a16:creationId xmlns:a16="http://schemas.microsoft.com/office/drawing/2014/main" id="{79D65B80-F048-4FD1-9AC7-91251A2F0873}"/>
              </a:ext>
            </a:extLst>
          </p:cNvPr>
          <p:cNvGrpSpPr/>
          <p:nvPr/>
        </p:nvGrpSpPr>
        <p:grpSpPr>
          <a:xfrm>
            <a:off x="7822211" y="4877928"/>
            <a:ext cx="1504534" cy="507408"/>
            <a:chOff x="7822211" y="4877928"/>
            <a:chExt cx="1504534" cy="507408"/>
          </a:xfrm>
        </p:grpSpPr>
        <p:cxnSp>
          <p:nvCxnSpPr>
            <p:cNvPr id="62" name="直接连接符 61">
              <a:extLst>
                <a:ext uri="{FF2B5EF4-FFF2-40B4-BE49-F238E27FC236}">
                  <a16:creationId xmlns:a16="http://schemas.microsoft.com/office/drawing/2014/main" id="{289AF734-C848-4039-86C8-EAED393143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8077" y="4946650"/>
              <a:ext cx="361100" cy="3611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接连接符 62">
              <a:extLst>
                <a:ext uri="{FF2B5EF4-FFF2-40B4-BE49-F238E27FC236}">
                  <a16:creationId xmlns:a16="http://schemas.microsoft.com/office/drawing/2014/main" id="{89A79C61-820E-4C3E-A452-AAC964600E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11461" y="4946650"/>
              <a:ext cx="361100" cy="3611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椭圆 68">
              <a:extLst>
                <a:ext uri="{FF2B5EF4-FFF2-40B4-BE49-F238E27FC236}">
                  <a16:creationId xmlns:a16="http://schemas.microsoft.com/office/drawing/2014/main" id="{8CF3AFBD-1C10-402C-841B-4A79BC01076C}"/>
                </a:ext>
              </a:extLst>
            </p:cNvPr>
            <p:cNvSpPr/>
            <p:nvPr/>
          </p:nvSpPr>
          <p:spPr>
            <a:xfrm>
              <a:off x="7822211" y="5262291"/>
              <a:ext cx="123045" cy="123045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>
              <a:extLst>
                <a:ext uri="{FF2B5EF4-FFF2-40B4-BE49-F238E27FC236}">
                  <a16:creationId xmlns:a16="http://schemas.microsoft.com/office/drawing/2014/main" id="{5CA4C253-2B88-4B3E-B44E-449856AC7C98}"/>
                </a:ext>
              </a:extLst>
            </p:cNvPr>
            <p:cNvSpPr/>
            <p:nvPr/>
          </p:nvSpPr>
          <p:spPr>
            <a:xfrm>
              <a:off x="8845572" y="5254864"/>
              <a:ext cx="123045" cy="1230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>
              <a:extLst>
                <a:ext uri="{FF2B5EF4-FFF2-40B4-BE49-F238E27FC236}">
                  <a16:creationId xmlns:a16="http://schemas.microsoft.com/office/drawing/2014/main" id="{469FD70D-CDF2-464D-8724-3D228DA23709}"/>
                </a:ext>
              </a:extLst>
            </p:cNvPr>
            <p:cNvSpPr/>
            <p:nvPr/>
          </p:nvSpPr>
          <p:spPr>
            <a:xfrm>
              <a:off x="8183170" y="4877928"/>
              <a:ext cx="123045" cy="123045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>
              <a:extLst>
                <a:ext uri="{FF2B5EF4-FFF2-40B4-BE49-F238E27FC236}">
                  <a16:creationId xmlns:a16="http://schemas.microsoft.com/office/drawing/2014/main" id="{AF7141CF-A452-4365-9F41-93AEE999FAAB}"/>
                </a:ext>
              </a:extLst>
            </p:cNvPr>
            <p:cNvSpPr/>
            <p:nvPr/>
          </p:nvSpPr>
          <p:spPr>
            <a:xfrm>
              <a:off x="9203700" y="4885126"/>
              <a:ext cx="123045" cy="123045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D25E84C8-AF60-4000-9C70-99D900F9A58C}"/>
                </a:ext>
              </a:extLst>
            </p:cNvPr>
            <p:cNvCxnSpPr/>
            <p:nvPr/>
          </p:nvCxnSpPr>
          <p:spPr>
            <a:xfrm>
              <a:off x="7888077" y="5307750"/>
              <a:ext cx="1023384" cy="863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EB67C8EF-8934-46AB-A48D-A7F550570106}"/>
                </a:ext>
              </a:extLst>
            </p:cNvPr>
            <p:cNvCxnSpPr/>
            <p:nvPr/>
          </p:nvCxnSpPr>
          <p:spPr>
            <a:xfrm>
              <a:off x="8219214" y="4956385"/>
              <a:ext cx="1023384" cy="863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502B147F-7064-49BD-AC80-5A14794CB66B}"/>
                  </a:ext>
                </a:extLst>
              </p:cNvPr>
              <p:cNvSpPr txBox="1"/>
              <p:nvPr/>
            </p:nvSpPr>
            <p:spPr>
              <a:xfrm>
                <a:off x="10024844" y="3156872"/>
                <a:ext cx="11065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→3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502B147F-7064-49BD-AC80-5A14794CB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4844" y="3156872"/>
                <a:ext cx="110658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8D2D4C61-1DB4-4D24-A10C-DAE0B0CE9C56}"/>
                  </a:ext>
                </a:extLst>
              </p:cNvPr>
              <p:cNvSpPr txBox="1"/>
              <p:nvPr/>
            </p:nvSpPr>
            <p:spPr>
              <a:xfrm>
                <a:off x="9934845" y="4877928"/>
                <a:ext cx="11065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→2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8D2D4C61-1DB4-4D24-A10C-DAE0B0CE9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4845" y="4877928"/>
                <a:ext cx="110658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直接箭头连接符 74">
            <a:extLst>
              <a:ext uri="{FF2B5EF4-FFF2-40B4-BE49-F238E27FC236}">
                <a16:creationId xmlns:a16="http://schemas.microsoft.com/office/drawing/2014/main" id="{4D20AF18-138A-45FE-B7C3-5DBAD6478DAE}"/>
              </a:ext>
            </a:extLst>
          </p:cNvPr>
          <p:cNvCxnSpPr>
            <a:cxnSpLocks/>
            <a:stCxn id="53" idx="2"/>
          </p:cNvCxnSpPr>
          <p:nvPr/>
        </p:nvCxnSpPr>
        <p:spPr>
          <a:xfrm>
            <a:off x="6019125" y="3608608"/>
            <a:ext cx="3068373" cy="155781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接箭头连接符 75">
            <a:extLst>
              <a:ext uri="{FF2B5EF4-FFF2-40B4-BE49-F238E27FC236}">
                <a16:creationId xmlns:a16="http://schemas.microsoft.com/office/drawing/2014/main" id="{C4550320-1196-493B-BFD1-DEDF093A7D8E}"/>
              </a:ext>
            </a:extLst>
          </p:cNvPr>
          <p:cNvCxnSpPr>
            <a:cxnSpLocks/>
          </p:cNvCxnSpPr>
          <p:nvPr/>
        </p:nvCxnSpPr>
        <p:spPr>
          <a:xfrm>
            <a:off x="5246355" y="3328159"/>
            <a:ext cx="2842542" cy="17916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文本框 57">
            <a:extLst>
              <a:ext uri="{FF2B5EF4-FFF2-40B4-BE49-F238E27FC236}">
                <a16:creationId xmlns:a16="http://schemas.microsoft.com/office/drawing/2014/main" id="{E61B79BF-B5A8-4A72-B937-E89ED9628619}"/>
              </a:ext>
            </a:extLst>
          </p:cNvPr>
          <p:cNvSpPr txBox="1"/>
          <p:nvPr/>
        </p:nvSpPr>
        <p:spPr>
          <a:xfrm>
            <a:off x="7822211" y="2050845"/>
            <a:ext cx="3867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2 examples of </a:t>
            </a:r>
          </a:p>
          <a:p>
            <a:pPr algn="ctr"/>
            <a:r>
              <a:rPr lang="en-US" altLang="zh-CN" b="1" dirty="0"/>
              <a:t>recursive construction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1892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874F7F7B-EF71-4B99-8177-802DD652CB7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11399" y="747419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2400" dirty="0"/>
                  <a:t>将</a:t>
                </a:r>
                <a14:m>
                  <m:oMath xmlns:m="http://schemas.openxmlformats.org/officeDocument/2006/math">
                    <m:r>
                      <a:rPr lang="en-US" altLang="zh-CN" sz="2400" b="0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zh-CN" altLang="en-US" sz="2400" i="1" dirty="0"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sz="2400" i="1" dirty="0" smtClean="0">
                        <a:latin typeface="Cambria Math" panose="02040503050406030204" pitchFamily="18" charset="0"/>
                      </a:rPr>
                      <m:t>度</m:t>
                    </m:r>
                    <m:r>
                      <a:rPr lang="zh-CN" altLang="en-US" sz="2400" i="1" dirty="0">
                        <a:latin typeface="Cambria Math" panose="02040503050406030204" pitchFamily="18" charset="0"/>
                      </a:rPr>
                      <m:t>与</m:t>
                    </m:r>
                    <m:r>
                      <a:rPr lang="zh-CN" altLang="en-US" sz="2400" i="1" dirty="0" smtClean="0">
                        <a:latin typeface="Cambria Math" panose="02040503050406030204" pitchFamily="18" charset="0"/>
                      </a:rPr>
                      <m:t>矩阵</m:t>
                    </m:r>
                    <m:r>
                      <a:rPr lang="en-US" altLang="zh-CN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zh-CN" altLang="en-US" sz="2400" dirty="0"/>
                  <a:t> 建立联系</a:t>
                </a: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874F7F7B-EF71-4B99-8177-802DD652CB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11399" y="747419"/>
                <a:ext cx="10515600" cy="1325563"/>
              </a:xfrm>
              <a:blipFill>
                <a:blip r:embed="rId2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92A5B66C-8F7C-42C3-A018-5168C2F50ED2}"/>
                  </a:ext>
                </a:extLst>
              </p:cNvPr>
              <p:cNvSpPr txBox="1"/>
              <p:nvPr/>
            </p:nvSpPr>
            <p:spPr>
              <a:xfrm>
                <a:off x="828505" y="1967836"/>
                <a:ext cx="11363495" cy="11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000" b="1" dirty="0"/>
                  <a:t>定理</a:t>
                </a:r>
                <a:r>
                  <a:rPr lang="zh-CN" altLang="en-US" sz="2000" dirty="0"/>
                  <a:t>：假设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zh-CN" altLang="en-US" sz="2000" dirty="0"/>
                  <a:t>是一个无向图，</a:t>
                </a:r>
                <a:r>
                  <a:rPr lang="en-US" altLang="zh-CN" sz="2000" dirty="0"/>
                  <a:t>A</a:t>
                </a:r>
                <a:r>
                  <a:rPr lang="zh-CN" altLang="en-US" sz="2000" dirty="0"/>
                  <a:t>是一个元素为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{−1,0,1}</m:t>
                    </m:r>
                    <m:r>
                      <a:rPr lang="zh-CN" altLang="en-US" sz="2000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sz="2000" dirty="0"/>
                  <a:t>对称矩阵</a:t>
                </a:r>
                <a:r>
                  <a:rPr lang="en-US" altLang="zh-CN" sz="2000" dirty="0"/>
                  <a:t>(</a:t>
                </a:r>
                <a:r>
                  <a:rPr lang="zh-CN" altLang="en-US" sz="2000" dirty="0"/>
                  <a:t>其行、列按照图的顶点顺序编号</a:t>
                </a:r>
                <a:r>
                  <a:rPr lang="en-US" altLang="zh-CN" sz="2000" dirty="0"/>
                  <a:t>)</a:t>
                </a:r>
                <a:r>
                  <a:rPr lang="zh-CN" altLang="en-US" sz="2000" dirty="0"/>
                  <a:t>，</a:t>
                </a:r>
                <a:endParaRPr lang="en-US" altLang="zh-CN" sz="2000" dirty="0"/>
              </a:p>
              <a:p>
                <a:r>
                  <a:rPr lang="en-US" altLang="zh-CN" sz="2000" dirty="0"/>
                  <a:t>           </a:t>
                </a:r>
                <a:r>
                  <a:rPr lang="zh-CN" altLang="en-US" sz="2000" dirty="0"/>
                  <a:t>且当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zh-CN" altLang="en-US" sz="2000" dirty="0"/>
                  <a:t>在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zh-CN" altLang="en-US" sz="2000" dirty="0"/>
                  <a:t>中不相邻时，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CN" sz="2000" dirty="0"/>
              </a:p>
              <a:p>
                <a:r>
                  <a:rPr lang="en-US" altLang="zh-CN" sz="2000" dirty="0"/>
                  <a:t>           </a:t>
                </a:r>
                <a:r>
                  <a:rPr lang="zh-CN" altLang="en-US" sz="2000" dirty="0"/>
                  <a:t>则：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</a:rPr>
                      <m:t>Δ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92A5B66C-8F7C-42C3-A018-5168C2F50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505" y="1967836"/>
                <a:ext cx="11363495" cy="1123962"/>
              </a:xfrm>
              <a:prstGeom prst="rect">
                <a:avLst/>
              </a:prstGeom>
              <a:blipFill>
                <a:blip r:embed="rId3"/>
                <a:stretch>
                  <a:fillRect l="-590" t="-3261" b="-10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0F799C74-27C8-443F-8F0B-9A277BF95B50}"/>
                  </a:ext>
                </a:extLst>
              </p:cNvPr>
              <p:cNvSpPr/>
              <p:nvPr/>
            </p:nvSpPr>
            <p:spPr>
              <a:xfrm>
                <a:off x="4437217" y="4890164"/>
                <a:ext cx="34542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/>
                  <a:t>由</a:t>
                </a:r>
                <a14:m>
                  <m:oMath xmlns:m="http://schemas.openxmlformats.org/officeDocument/2006/math"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以上定理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得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Δ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0F799C74-27C8-443F-8F0B-9A277BF95B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217" y="4890164"/>
                <a:ext cx="3454215" cy="369332"/>
              </a:xfrm>
              <a:prstGeom prst="rect">
                <a:avLst/>
              </a:prstGeom>
              <a:blipFill>
                <a:blip r:embed="rId4"/>
                <a:stretch>
                  <a:fillRect l="-1587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868E49B-D3C5-43F8-8C93-250A192ADA96}"/>
                  </a:ext>
                </a:extLst>
              </p:cNvPr>
              <p:cNvSpPr txBox="1"/>
              <p:nvPr/>
            </p:nvSpPr>
            <p:spPr>
              <a:xfrm flipH="1">
                <a:off x="2805732" y="3389380"/>
                <a:ext cx="7409040" cy="421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=|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acc>
                              <m:accPr>
                                <m:chr m:val="⃗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acc>
                          </m:e>
                        </m:d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altLang="zh-CN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≤</m:t>
                    </m:r>
                    <m:nary>
                      <m:naryPr>
                        <m:chr m:val="∑"/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)|</m:t>
                        </m:r>
                        <m:sSub>
                          <m:sSub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nary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868E49B-D3C5-43F8-8C93-250A192AD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805732" y="3389380"/>
                <a:ext cx="7409040" cy="421397"/>
              </a:xfrm>
              <a:prstGeom prst="rect">
                <a:avLst/>
              </a:prstGeom>
              <a:blipFill>
                <a:blip r:embed="rId5"/>
                <a:stretch>
                  <a:fillRect t="-100000" b="-1565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534D382B-46AA-4B08-8A0A-A9B68AE27177}"/>
                  </a:ext>
                </a:extLst>
              </p:cNvPr>
              <p:cNvSpPr txBox="1"/>
              <p:nvPr/>
            </p:nvSpPr>
            <p:spPr>
              <a:xfrm>
                <a:off x="1563577" y="2968651"/>
                <a:ext cx="90069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b="1" dirty="0"/>
                  <a:t>证明</a:t>
                </a:r>
                <a:r>
                  <a:rPr lang="zh-CN" altLang="en-US" dirty="0"/>
                  <a:t>：记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为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dirty="0"/>
                  <a:t>对应的特征向量，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/>
                  <a:t>为其第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en-US" dirty="0"/>
                  <a:t>个元素，不妨设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dirty="0"/>
                  <a:t>是其中绝对值最大的元素</a:t>
                </a: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534D382B-46AA-4B08-8A0A-A9B68AE27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577" y="2968651"/>
                <a:ext cx="9006953" cy="369332"/>
              </a:xfrm>
              <a:prstGeom prst="rect">
                <a:avLst/>
              </a:prstGeom>
              <a:blipFill>
                <a:blip r:embed="rId6"/>
                <a:stretch>
                  <a:fillRect l="-541" t="-9836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F240E404-7B94-44F2-981B-391CBA377125}"/>
                  </a:ext>
                </a:extLst>
              </p:cNvPr>
              <p:cNvSpPr txBox="1"/>
              <p:nvPr/>
            </p:nvSpPr>
            <p:spPr>
              <a:xfrm>
                <a:off x="5100638" y="326690"/>
                <a:ext cx="5864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为</m:t>
                    </m:r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zh-CN" altLang="en-US" i="1" dirty="0">
                        <a:latin typeface="Cambria Math" panose="02040503050406030204" pitchFamily="18" charset="0"/>
                      </a:rPr>
                      <m:t>的导出子图，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zh-CN" altLang="en-US" i="1" dirty="0">
                        <a:latin typeface="Cambria Math" panose="02040503050406030204" pitchFamily="18" charset="0"/>
                      </a:rPr>
                      <m:t>为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取</m:t>
                    </m:r>
                  </m:oMath>
                </a14:m>
                <a:r>
                  <a:rPr lang="zh-CN" altLang="en-US" dirty="0"/>
                  <a:t>对应顶点得到的子矩阵）</a:t>
                </a: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F240E404-7B94-44F2-981B-391CBA377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638" y="326690"/>
                <a:ext cx="5864875" cy="369332"/>
              </a:xfrm>
              <a:prstGeom prst="rect">
                <a:avLst/>
              </a:prstGeom>
              <a:blipFill>
                <a:blip r:embed="rId7"/>
                <a:stretch>
                  <a:fillRect l="-936" t="-10000" r="-104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矩形 14">
            <a:extLst>
              <a:ext uri="{FF2B5EF4-FFF2-40B4-BE49-F238E27FC236}">
                <a16:creationId xmlns:a16="http://schemas.microsoft.com/office/drawing/2014/main" id="{2D9A1ECB-35E3-495C-A4C6-F2A741A621B5}"/>
              </a:ext>
            </a:extLst>
          </p:cNvPr>
          <p:cNvSpPr/>
          <p:nvPr/>
        </p:nvSpPr>
        <p:spPr>
          <a:xfrm>
            <a:off x="2801707" y="1185441"/>
            <a:ext cx="398693" cy="432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8EE59F6-3718-4C9E-91C6-F08AD7CEE942}"/>
              </a:ext>
            </a:extLst>
          </p:cNvPr>
          <p:cNvSpPr/>
          <p:nvPr/>
        </p:nvSpPr>
        <p:spPr>
          <a:xfrm>
            <a:off x="5100638" y="254073"/>
            <a:ext cx="5627718" cy="46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041C6DAB-D018-4423-8919-D677F49C9EE6}"/>
              </a:ext>
            </a:extLst>
          </p:cNvPr>
          <p:cNvCxnSpPr>
            <a:cxnSpLocks/>
            <a:stCxn id="15" idx="0"/>
            <a:endCxn id="16" idx="1"/>
          </p:cNvCxnSpPr>
          <p:nvPr/>
        </p:nvCxnSpPr>
        <p:spPr>
          <a:xfrm flipV="1">
            <a:off x="3001054" y="488073"/>
            <a:ext cx="2099584" cy="6973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0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B9B7D95C-E193-44D2-8DC7-88366628C187}"/>
                  </a:ext>
                </a:extLst>
              </p:cNvPr>
              <p:cNvSpPr/>
              <p:nvPr/>
            </p:nvSpPr>
            <p:spPr>
              <a:xfrm>
                <a:off x="4783550" y="4149042"/>
                <a:ext cx="2490874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Δ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B9B7D95C-E193-44D2-8DC7-88366628C1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550" y="4149042"/>
                <a:ext cx="2490874" cy="372410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784C82F2-9FD7-4455-BF95-98990E52FC24}"/>
              </a:ext>
            </a:extLst>
          </p:cNvPr>
          <p:cNvSpPr/>
          <p:nvPr/>
        </p:nvSpPr>
        <p:spPr>
          <a:xfrm>
            <a:off x="7952193" y="1929726"/>
            <a:ext cx="948920" cy="35561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F379F23B-2537-4BAD-8A28-D69185B30721}"/>
              </a:ext>
            </a:extLst>
          </p:cNvPr>
          <p:cNvGrpSpPr/>
          <p:nvPr/>
        </p:nvGrpSpPr>
        <p:grpSpPr>
          <a:xfrm>
            <a:off x="6528763" y="1085009"/>
            <a:ext cx="4825037" cy="369332"/>
            <a:chOff x="192841" y="4041954"/>
            <a:chExt cx="4751029" cy="369332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A3327157-5A91-4C28-A650-F4F3240A04FD}"/>
                </a:ext>
              </a:extLst>
            </p:cNvPr>
            <p:cNvSpPr txBox="1"/>
            <p:nvPr/>
          </p:nvSpPr>
          <p:spPr>
            <a:xfrm>
              <a:off x="192841" y="4041954"/>
              <a:ext cx="4751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/>
                <a:t>这里指移除相同的行列后得到的的子矩阵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3538AA6C-6AEE-4666-A5CB-CCEF67922423}"/>
                </a:ext>
              </a:extLst>
            </p:cNvPr>
            <p:cNvSpPr/>
            <p:nvPr/>
          </p:nvSpPr>
          <p:spPr>
            <a:xfrm>
              <a:off x="285008" y="4044319"/>
              <a:ext cx="4085112" cy="338113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标题 1">
                <a:extLst>
                  <a:ext uri="{FF2B5EF4-FFF2-40B4-BE49-F238E27FC236}">
                    <a16:creationId xmlns:a16="http://schemas.microsoft.com/office/drawing/2014/main" id="{76980383-586A-4896-88D1-71D83C90606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11399" y="747419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2400" dirty="0"/>
                  <a:t>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zh-CN" altLang="en-US" sz="2400" i="1" dirty="0">
                        <a:latin typeface="Cambria Math" panose="02040503050406030204" pitchFamily="18" charset="0"/>
                      </a:rPr>
                      <m:t>与</m:t>
                    </m:r>
                    <m:sSub>
                      <m:sSubPr>
                        <m:ctrlPr>
                          <a:rPr lang="en-US" altLang="zh-CN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4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sz="2400" i="0" dirty="0">
                    <a:latin typeface="+mj-lt"/>
                  </a:rPr>
                  <a:t>特征值</a:t>
                </a:r>
                <a:r>
                  <a:rPr lang="zh-CN" altLang="en-US" sz="2400" dirty="0"/>
                  <a:t>建立联系</a:t>
                </a:r>
              </a:p>
            </p:txBody>
          </p:sp>
        </mc:Choice>
        <mc:Fallback>
          <p:sp>
            <p:nvSpPr>
              <p:cNvPr id="11" name="标题 1">
                <a:extLst>
                  <a:ext uri="{FF2B5EF4-FFF2-40B4-BE49-F238E27FC236}">
                    <a16:creationId xmlns:a16="http://schemas.microsoft.com/office/drawing/2014/main" id="{76980383-586A-4896-88D1-71D83C9060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11399" y="747419"/>
                <a:ext cx="10515600" cy="1325563"/>
              </a:xfrm>
              <a:blipFill>
                <a:blip r:embed="rId3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5EBA9EF6-D8CD-484F-861B-E87A186C8EDA}"/>
                  </a:ext>
                </a:extLst>
              </p:cNvPr>
              <p:cNvSpPr txBox="1"/>
              <p:nvPr/>
            </p:nvSpPr>
            <p:spPr>
              <a:xfrm>
                <a:off x="1380886" y="1929725"/>
                <a:ext cx="1019971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b="1" dirty="0"/>
                  <a:t>定理</a:t>
                </a:r>
                <a:r>
                  <a:rPr lang="zh-CN" altLang="en-US" dirty="0"/>
                  <a:t>： </a:t>
                </a:r>
                <a:r>
                  <a:rPr lang="en-US" altLang="zh-CN" dirty="0"/>
                  <a:t>(Cauchy</a:t>
                </a:r>
                <a:r>
                  <a:rPr lang="zh-CN" altLang="en-US" dirty="0"/>
                  <a:t>交错定理</a:t>
                </a:r>
                <a:r>
                  <a:rPr lang="en-US" altLang="zh-CN" dirty="0"/>
                  <a:t>) 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为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实对称矩阵，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zh-CN" altLang="en-US" dirty="0"/>
                  <a:t>为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zh-CN" altLang="en-US" dirty="0"/>
                  <a:t>的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CN" altLang="en-US" dirty="0"/>
                  <a:t>主子矩阵</a:t>
                </a:r>
                <a:r>
                  <a:rPr lang="en-US" altLang="zh-CN" dirty="0"/>
                  <a:t>(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dirty="0"/>
                  <a:t>)</a:t>
                </a:r>
                <a:r>
                  <a:rPr lang="zh-CN" altLang="en-US" dirty="0"/>
                  <a:t>。记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特征值为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≥⋯≥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特征值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≥⋯≥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dirty="0"/>
                  <a:t>则对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1≤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5EBA9EF6-D8CD-484F-861B-E87A186C8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886" y="1929725"/>
                <a:ext cx="10199715" cy="1200329"/>
              </a:xfrm>
              <a:prstGeom prst="rect">
                <a:avLst/>
              </a:prstGeom>
              <a:blipFill>
                <a:blip r:embed="rId4"/>
                <a:stretch>
                  <a:fillRect l="-538" t="-30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2F236B85-9966-4E4A-8850-D2E880C6C87D}"/>
              </a:ext>
            </a:extLst>
          </p:cNvPr>
          <p:cNvCxnSpPr>
            <a:endCxn id="10" idx="2"/>
          </p:cNvCxnSpPr>
          <p:nvPr/>
        </p:nvCxnSpPr>
        <p:spPr>
          <a:xfrm flipV="1">
            <a:off x="8426653" y="1425487"/>
            <a:ext cx="270087" cy="50423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BBA16C89-8F1E-4760-9593-85D61CBA1B43}"/>
                  </a:ext>
                </a:extLst>
              </p:cNvPr>
              <p:cNvSpPr txBox="1"/>
              <p:nvPr/>
            </p:nvSpPr>
            <p:spPr>
              <a:xfrm>
                <a:off x="6028989" y="5019909"/>
                <a:ext cx="5741828" cy="6494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注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：当允许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zh-CN" altLang="en-US" i="1">
                        <a:latin typeface="Cambria Math" panose="02040503050406030204" pitchFamily="18" charset="0"/>
                      </a:rPr>
                      <m:t>时</m:t>
                    </m:r>
                  </m:oMath>
                </a14:m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r>
                      <a:rPr lang="zh-CN" altLang="en-US" dirty="0">
                        <a:latin typeface="Cambria Math" panose="02040503050406030204" pitchFamily="18" charset="0"/>
                      </a:rPr>
                      <m:t>由于</m:t>
                    </m:r>
                    <m:rad>
                      <m:radPr>
                        <m:degHide m:val="on"/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 ≥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,∀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≥−</m:t>
                    </m:r>
                    <m:rad>
                      <m:radPr>
                        <m:degHide m:val="on"/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    </a:t>
                </a:r>
                <a:r>
                  <a:rPr lang="zh-CN" altLang="en-US" dirty="0"/>
                  <a:t>只能得到平凡解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Δ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BBA16C89-8F1E-4760-9593-85D61CBA1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989" y="5019909"/>
                <a:ext cx="5741828" cy="649409"/>
              </a:xfrm>
              <a:prstGeom prst="rect">
                <a:avLst/>
              </a:prstGeom>
              <a:blipFill>
                <a:blip r:embed="rId5"/>
                <a:stretch>
                  <a:fillRect l="-849" t="-3738" b="-140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855F4BF9-14B3-4877-8832-F893079A0055}"/>
                  </a:ext>
                </a:extLst>
              </p:cNvPr>
              <p:cNvSpPr txBox="1"/>
              <p:nvPr/>
            </p:nvSpPr>
            <p:spPr>
              <a:xfrm>
                <a:off x="1795224" y="3252562"/>
                <a:ext cx="4675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由于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+1, 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直接</m:t>
                    </m:r>
                  </m:oMath>
                </a14:m>
                <a:r>
                  <a:rPr lang="zh-CN" altLang="en-US" dirty="0"/>
                  <a:t>利用</a:t>
                </a:r>
                <a:r>
                  <a:rPr lang="en-US" altLang="zh-CN" dirty="0"/>
                  <a:t>Cauchy</a:t>
                </a:r>
                <a:r>
                  <a:rPr lang="zh-CN" altLang="en-US" dirty="0"/>
                  <a:t>交错定理</a:t>
                </a: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855F4BF9-14B3-4877-8832-F893079A0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24" y="3252562"/>
                <a:ext cx="4675062" cy="369332"/>
              </a:xfrm>
              <a:prstGeom prst="rect">
                <a:avLst/>
              </a:prstGeom>
              <a:blipFill>
                <a:blip r:embed="rId6"/>
                <a:stretch>
                  <a:fillRect l="-1043" t="-10000" r="-522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37913EFF-A933-4B43-9AE9-ED77697C34C7}"/>
                  </a:ext>
                </a:extLst>
              </p:cNvPr>
              <p:cNvSpPr/>
              <p:nvPr/>
            </p:nvSpPr>
            <p:spPr>
              <a:xfrm>
                <a:off x="4965235" y="3776632"/>
                <a:ext cx="2127505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ad>
                            <m:radPr>
                              <m:degHide m:val="on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≥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37913EFF-A933-4B43-9AE9-ED77697C34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235" y="3776632"/>
                <a:ext cx="2127505" cy="3724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E5EFBC79-1535-4623-9E06-98BD080A2243}"/>
              </a:ext>
            </a:extLst>
          </p:cNvPr>
          <p:cNvSpPr txBox="1"/>
          <p:nvPr/>
        </p:nvSpPr>
        <p:spPr>
          <a:xfrm>
            <a:off x="6028987" y="5691709"/>
            <a:ext cx="504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注</a:t>
            </a:r>
            <a:r>
              <a:rPr lang="en-US" altLang="zh-CN"/>
              <a:t>2</a:t>
            </a:r>
            <a:r>
              <a:rPr lang="zh-CN" altLang="en-US"/>
              <a:t>：</a:t>
            </a:r>
            <a:r>
              <a:rPr lang="zh-CN" altLang="en-US" dirty="0"/>
              <a:t>当</a:t>
            </a:r>
            <a:r>
              <a:rPr lang="en-US" altLang="zh-CN" dirty="0"/>
              <a:t>n</a:t>
            </a:r>
            <a:r>
              <a:rPr lang="zh-CN" altLang="en-US" dirty="0"/>
              <a:t>为完全平方数时，这个界同时也是紧的</a:t>
            </a:r>
          </a:p>
        </p:txBody>
      </p:sp>
    </p:spTree>
    <p:extLst>
      <p:ext uri="{BB962C8B-B14F-4D97-AF65-F5344CB8AC3E}">
        <p14:creationId xmlns:p14="http://schemas.microsoft.com/office/powerpoint/2010/main" val="289730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1314</Words>
  <Application>Microsoft Office PowerPoint</Application>
  <PresentationFormat>宽屏</PresentationFormat>
  <Paragraphs>113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PowerPoint 演示文稿</vt:lpstr>
      <vt:lpstr>Number of Spanning Trees</vt:lpstr>
      <vt:lpstr>PowerPoint 演示文稿</vt:lpstr>
      <vt:lpstr>Sensitivity of Boolean function</vt:lpstr>
      <vt:lpstr>PowerPoint 演示文稿</vt:lpstr>
      <vt:lpstr>PowerPoint 演示文稿</vt:lpstr>
      <vt:lpstr>PowerPoint 演示文稿</vt:lpstr>
      <vt:lpstr>将H的度与矩阵 A_H 建立联系</vt:lpstr>
      <vt:lpstr>将A_H 与A_n特征值建立联系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Shengyi Jiang</dc:creator>
  <cp:lastModifiedBy>Shengyi Jiang</cp:lastModifiedBy>
  <cp:revision>1</cp:revision>
  <dcterms:created xsi:type="dcterms:W3CDTF">2019-11-05T04:32:40Z</dcterms:created>
  <dcterms:modified xsi:type="dcterms:W3CDTF">2019-11-19T14:01:26Z</dcterms:modified>
</cp:coreProperties>
</file>